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342" r:id="rId5"/>
    <p:sldId id="359" r:id="rId6"/>
    <p:sldId id="373" r:id="rId7"/>
    <p:sldId id="375" r:id="rId8"/>
    <p:sldId id="382" r:id="rId9"/>
    <p:sldId id="383" r:id="rId10"/>
    <p:sldId id="384" r:id="rId11"/>
    <p:sldId id="385" r:id="rId12"/>
    <p:sldId id="386" r:id="rId13"/>
    <p:sldId id="388" r:id="rId14"/>
    <p:sldId id="387" r:id="rId15"/>
    <p:sldId id="381" r:id="rId16"/>
    <p:sldId id="389" r:id="rId17"/>
    <p:sldId id="390" r:id="rId18"/>
    <p:sldId id="393" r:id="rId19"/>
    <p:sldId id="391" r:id="rId20"/>
    <p:sldId id="392" r:id="rId21"/>
    <p:sldId id="376" r:id="rId22"/>
    <p:sldId id="394" r:id="rId23"/>
    <p:sldId id="395" r:id="rId24"/>
    <p:sldId id="372" r:id="rId25"/>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2084D3-DD36-212F-433B-FEC566A02B67}" v="1019" dt="2024-04-13T06:22:32.868"/>
  </p1510:revLst>
</p1510:revInfo>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3" autoAdjust="0"/>
    <p:restoredTop sz="95388" autoAdjust="0"/>
  </p:normalViewPr>
  <p:slideViewPr>
    <p:cSldViewPr snapToGrid="0" snapToObjects="1" showGuides="1">
      <p:cViewPr varScale="1">
        <p:scale>
          <a:sx n="114" d="100"/>
          <a:sy n="114" d="100"/>
        </p:scale>
        <p:origin x="120" y="24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7" d="100"/>
          <a:sy n="97" d="100"/>
        </p:scale>
        <p:origin x="2868"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
        <p:nvSpPr>
          <p:cNvPr id="3" name="Marcador de fecha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76263BF6-D6B8-4F11-A4EE-F711017B11B2}" type="datetime1">
              <a:rPr lang="es-ES" smtClean="0"/>
              <a:t>12/04/2024</a:t>
            </a:fld>
            <a:endParaRPr lang="es-ES" dirty="0"/>
          </a:p>
        </p:txBody>
      </p:sp>
      <p:sp>
        <p:nvSpPr>
          <p:cNvPr id="4" name="Marcador de pie de página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5" name="Marcador de número de diapositiva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9E9D61A1-75D9-49F7-83EB-F5872642613A}" type="slidenum">
              <a:rPr lang="es-ES" smtClean="0"/>
              <a:t>‹#›</a:t>
            </a:fld>
            <a:endParaRPr lang="es-E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A841076F-F2A9-4081-92F7-BCCCCDAAFF87}" type="datetime1">
              <a:rPr lang="es-ES" smtClean="0"/>
              <a:t>12/04/2024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DEF75CB5-5666-5049-9AE0-38EFD385C21E}" type="slidenum">
              <a:rPr lang="es-ES" smtClean="0"/>
              <a:t>‹#›</a:t>
            </a:fld>
            <a:endParaRPr lang="es-E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1</a:t>
            </a:fld>
            <a:endParaRPr lang="es-E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9</a:t>
            </a:fld>
            <a:endParaRPr lang="es-ES" dirty="0"/>
          </a:p>
        </p:txBody>
      </p:sp>
    </p:spTree>
    <p:extLst>
      <p:ext uri="{BB962C8B-B14F-4D97-AF65-F5344CB8AC3E}">
        <p14:creationId xmlns:p14="http://schemas.microsoft.com/office/powerpoint/2010/main" val="284664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8</a:t>
            </a:fld>
            <a:endParaRPr lang="es-ES" dirty="0"/>
          </a:p>
        </p:txBody>
      </p:sp>
    </p:spTree>
    <p:extLst>
      <p:ext uri="{BB962C8B-B14F-4D97-AF65-F5344CB8AC3E}">
        <p14:creationId xmlns:p14="http://schemas.microsoft.com/office/powerpoint/2010/main" val="2806231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12</a:t>
            </a:fld>
            <a:endParaRPr lang="es-ES" dirty="0"/>
          </a:p>
        </p:txBody>
      </p:sp>
    </p:spTree>
    <p:extLst>
      <p:ext uri="{BB962C8B-B14F-4D97-AF65-F5344CB8AC3E}">
        <p14:creationId xmlns:p14="http://schemas.microsoft.com/office/powerpoint/2010/main" val="66151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10</a:t>
            </a:fld>
            <a:endParaRPr lang="es-ES" dirty="0"/>
          </a:p>
        </p:txBody>
      </p:sp>
    </p:spTree>
    <p:extLst>
      <p:ext uri="{BB962C8B-B14F-4D97-AF65-F5344CB8AC3E}">
        <p14:creationId xmlns:p14="http://schemas.microsoft.com/office/powerpoint/2010/main" val="264360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8</a:t>
            </a:fld>
            <a:endParaRPr lang="es-ES" dirty="0"/>
          </a:p>
        </p:txBody>
      </p:sp>
    </p:spTree>
    <p:extLst>
      <p:ext uri="{BB962C8B-B14F-4D97-AF65-F5344CB8AC3E}">
        <p14:creationId xmlns:p14="http://schemas.microsoft.com/office/powerpoint/2010/main" val="289007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15</a:t>
            </a:fld>
            <a:endParaRPr lang="es-ES" dirty="0"/>
          </a:p>
        </p:txBody>
      </p:sp>
    </p:spTree>
    <p:extLst>
      <p:ext uri="{BB962C8B-B14F-4D97-AF65-F5344CB8AC3E}">
        <p14:creationId xmlns:p14="http://schemas.microsoft.com/office/powerpoint/2010/main" val="3690881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11</a:t>
            </a:fld>
            <a:endParaRPr lang="es-ES" dirty="0"/>
          </a:p>
        </p:txBody>
      </p:sp>
    </p:spTree>
    <p:extLst>
      <p:ext uri="{BB962C8B-B14F-4D97-AF65-F5344CB8AC3E}">
        <p14:creationId xmlns:p14="http://schemas.microsoft.com/office/powerpoint/2010/main" val="2025856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13</a:t>
            </a:fld>
            <a:endParaRPr lang="es-ES" dirty="0"/>
          </a:p>
        </p:txBody>
      </p:sp>
    </p:spTree>
    <p:extLst>
      <p:ext uri="{BB962C8B-B14F-4D97-AF65-F5344CB8AC3E}">
        <p14:creationId xmlns:p14="http://schemas.microsoft.com/office/powerpoint/2010/main" val="2465679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7</a:t>
            </a:fld>
            <a:endParaRPr lang="es-ES" dirty="0"/>
          </a:p>
        </p:txBody>
      </p:sp>
    </p:spTree>
    <p:extLst>
      <p:ext uri="{BB962C8B-B14F-4D97-AF65-F5344CB8AC3E}">
        <p14:creationId xmlns:p14="http://schemas.microsoft.com/office/powerpoint/2010/main" val="2493029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14</a:t>
            </a:fld>
            <a:endParaRPr lang="es-ES" dirty="0"/>
          </a:p>
        </p:txBody>
      </p:sp>
    </p:spTree>
    <p:extLst>
      <p:ext uri="{BB962C8B-B14F-4D97-AF65-F5344CB8AC3E}">
        <p14:creationId xmlns:p14="http://schemas.microsoft.com/office/powerpoint/2010/main" val="195579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marL="0" marR="0" lvl="0" indent="0" algn="r" defTabSz="914400" rtl="0" eaLnBrk="1" fontAlgn="auto" latinLnBrk="0" hangingPunct="1">
              <a:lnSpc>
                <a:spcPct val="100000"/>
              </a:lnSpc>
              <a:spcBef>
                <a:spcPts val="0"/>
              </a:spcBef>
              <a:spcAft>
                <a:spcPts val="0"/>
              </a:spcAft>
              <a:buClrTx/>
              <a:buSzTx/>
              <a:buFontTx/>
              <a:buNone/>
              <a:tabLst/>
              <a:defRPr lang="es-ES"/>
            </a:pPr>
            <a:fld id="{DEF75CB5-5666-5049-9AE0-38EFD385C21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lang="es-ES"/>
              </a:pPr>
              <a:t>2</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19</a:t>
            </a:fld>
            <a:endParaRPr lang="es-ES" dirty="0"/>
          </a:p>
        </p:txBody>
      </p:sp>
    </p:spTree>
    <p:extLst>
      <p:ext uri="{BB962C8B-B14F-4D97-AF65-F5344CB8AC3E}">
        <p14:creationId xmlns:p14="http://schemas.microsoft.com/office/powerpoint/2010/main" val="1727047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13</a:t>
            </a:fld>
            <a:endParaRPr lang="es-ES" dirty="0"/>
          </a:p>
        </p:txBody>
      </p:sp>
    </p:spTree>
    <p:extLst>
      <p:ext uri="{BB962C8B-B14F-4D97-AF65-F5344CB8AC3E}">
        <p14:creationId xmlns:p14="http://schemas.microsoft.com/office/powerpoint/2010/main" val="41678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3</a:t>
            </a:fld>
            <a:endParaRPr lang="es-ES" dirty="0"/>
          </a:p>
        </p:txBody>
      </p:sp>
    </p:spTree>
    <p:extLst>
      <p:ext uri="{BB962C8B-B14F-4D97-AF65-F5344CB8AC3E}">
        <p14:creationId xmlns:p14="http://schemas.microsoft.com/office/powerpoint/2010/main" val="18601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5</a:t>
            </a:fld>
            <a:endParaRPr lang="es-ES" dirty="0"/>
          </a:p>
        </p:txBody>
      </p:sp>
    </p:spTree>
    <p:extLst>
      <p:ext uri="{BB962C8B-B14F-4D97-AF65-F5344CB8AC3E}">
        <p14:creationId xmlns:p14="http://schemas.microsoft.com/office/powerpoint/2010/main" val="2982522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5</a:t>
            </a:fld>
            <a:endParaRPr lang="es-ES" dirty="0"/>
          </a:p>
        </p:txBody>
      </p:sp>
    </p:spTree>
    <p:extLst>
      <p:ext uri="{BB962C8B-B14F-4D97-AF65-F5344CB8AC3E}">
        <p14:creationId xmlns:p14="http://schemas.microsoft.com/office/powerpoint/2010/main" val="385952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4</a:t>
            </a:fld>
            <a:endParaRPr lang="es-ES" dirty="0"/>
          </a:p>
        </p:txBody>
      </p:sp>
    </p:spTree>
    <p:extLst>
      <p:ext uri="{BB962C8B-B14F-4D97-AF65-F5344CB8AC3E}">
        <p14:creationId xmlns:p14="http://schemas.microsoft.com/office/powerpoint/2010/main" val="173193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5</a:t>
            </a:fld>
            <a:endParaRPr lang="es-ES" dirty="0"/>
          </a:p>
        </p:txBody>
      </p:sp>
    </p:spTree>
    <p:extLst>
      <p:ext uri="{BB962C8B-B14F-4D97-AF65-F5344CB8AC3E}">
        <p14:creationId xmlns:p14="http://schemas.microsoft.com/office/powerpoint/2010/main" val="1447530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6</a:t>
            </a:fld>
            <a:endParaRPr lang="es-ES" dirty="0"/>
          </a:p>
        </p:txBody>
      </p:sp>
    </p:spTree>
    <p:extLst>
      <p:ext uri="{BB962C8B-B14F-4D97-AF65-F5344CB8AC3E}">
        <p14:creationId xmlns:p14="http://schemas.microsoft.com/office/powerpoint/2010/main" val="1867809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DEF75CB5-5666-5049-9AE0-38EFD385C21E}" type="slidenum">
              <a:rPr lang="es-ES" smtClean="0"/>
              <a:t>7</a:t>
            </a:fld>
            <a:endParaRPr lang="es-ES" dirty="0"/>
          </a:p>
        </p:txBody>
      </p:sp>
    </p:spTree>
    <p:extLst>
      <p:ext uri="{BB962C8B-B14F-4D97-AF65-F5344CB8AC3E}">
        <p14:creationId xmlns:p14="http://schemas.microsoft.com/office/powerpoint/2010/main" val="375009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y subtítulo">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ítulo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rtlCol="0" anchor="b" anchorCtr="0">
            <a:noAutofit/>
          </a:bodyPr>
          <a:lstStyle>
            <a:lvl1pPr algn="ctr">
              <a:defRPr lang="es-ES" sz="6000" kern="1200" cap="all" spc="300" baseline="0">
                <a:solidFill>
                  <a:schemeClr val="accent3">
                    <a:lumMod val="75000"/>
                  </a:schemeClr>
                </a:solidFill>
              </a:defRPr>
            </a:lvl1pPr>
          </a:lstStyle>
          <a:p>
            <a:pPr rtl="0"/>
            <a:r>
              <a:rPr lang="es-ES"/>
              <a:t>Haga clic para agregar un título</a:t>
            </a:r>
          </a:p>
        </p:txBody>
      </p:sp>
      <p:sp>
        <p:nvSpPr>
          <p:cNvPr id="12" name="Subtítulo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rtlCol="0">
            <a:noAutofit/>
          </a:bodyPr>
          <a:lstStyle>
            <a:lvl1pPr marL="0" indent="0" algn="ctr">
              <a:buNone/>
              <a:defRPr lang="es-ES" sz="3200" b="0" i="0" cap="all" spc="600" baseline="0">
                <a:solidFill>
                  <a:schemeClr val="accent3"/>
                </a:solidFill>
                <a:latin typeface="+mj-lt"/>
                <a:cs typeface="Biome Light" panose="020B0303030204020804" pitchFamily="34" charset="0"/>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s-ES"/>
              <a:t>Haga clic para agregar un subtítulo</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ítulo y 2 columnas">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marL="0" marR="0" lvl="0" indent="0" algn="ctr" defTabSz="914400" rtl="0" eaLnBrk="1" fontAlgn="auto" latinLnBrk="0" hangingPunct="1">
              <a:lnSpc>
                <a:spcPct val="100000"/>
              </a:lnSpc>
              <a:spcBef>
                <a:spcPts val="0"/>
              </a:spcBef>
              <a:spcAft>
                <a:spcPts val="0"/>
              </a:spcAft>
              <a:buClrTx/>
              <a:buSzTx/>
              <a:buFontTx/>
              <a:buNone/>
              <a:tabLst/>
              <a:defRPr lang="es-ES"/>
            </a:pPr>
            <a:endParaRPr kumimoji="0" lang="es-E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ítulo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rtlCol="0" anchor="b">
            <a:noAutofit/>
          </a:bodyPr>
          <a:lstStyle>
            <a:lvl1pPr algn="l">
              <a:defRPr lang="es-ES" sz="3200" cap="all" spc="0" baseline="0">
                <a:solidFill>
                  <a:schemeClr val="accent3">
                    <a:lumMod val="75000"/>
                  </a:schemeClr>
                </a:solidFill>
              </a:defRPr>
            </a:lvl1pPr>
          </a:lstStyle>
          <a:p>
            <a:pPr rtl="0"/>
            <a:r>
              <a:rPr lang="es-ES"/>
              <a:t>Haga clic para agregar un título</a:t>
            </a:r>
          </a:p>
        </p:txBody>
      </p:sp>
      <p:sp>
        <p:nvSpPr>
          <p:cNvPr id="10" name="Marcador de posición de imagen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rtlCol="0"/>
          <a:lstStyle>
            <a:lvl1pPr algn="ctr">
              <a:defRPr lang="es-ES" sz="2000"/>
            </a:lvl1pPr>
          </a:lstStyle>
          <a:p>
            <a:pPr rtl="0"/>
            <a:r>
              <a:rPr lang="es-ES"/>
              <a:t>Haga clic en el icono para agregar una imagen</a:t>
            </a:r>
          </a:p>
        </p:txBody>
      </p:sp>
      <p:sp>
        <p:nvSpPr>
          <p:cNvPr id="19" name="Marcador de contenido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rtlCol="0"/>
          <a:lstStyle>
            <a:lvl1pPr marL="0" indent="0">
              <a:lnSpc>
                <a:spcPct val="120000"/>
              </a:lnSpc>
              <a:spcBef>
                <a:spcPts val="1000"/>
              </a:spcBef>
              <a:spcAft>
                <a:spcPts val="600"/>
              </a:spcAft>
              <a:buClr>
                <a:schemeClr val="accent6"/>
              </a:buClr>
              <a:buFont typeface="Arial" panose="020B0604020202020204" pitchFamily="34" charset="0"/>
              <a:buNone/>
              <a:defRPr lang="es-ES"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lang="es-ES" sz="1800" spc="0"/>
            </a:lvl2pPr>
            <a:lvl3pPr marL="861822" indent="-285750">
              <a:lnSpc>
                <a:spcPct val="120000"/>
              </a:lnSpc>
              <a:spcBef>
                <a:spcPts val="1000"/>
              </a:spcBef>
              <a:spcAft>
                <a:spcPts val="600"/>
              </a:spcAft>
              <a:buClr>
                <a:schemeClr val="accent3"/>
              </a:buClr>
              <a:buFont typeface="Arial" panose="020B0604020202020204" pitchFamily="34" charset="0"/>
              <a:buChar char="•"/>
              <a:defRPr lang="es-ES"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lang="es-ES" sz="1800" spc="0"/>
            </a:lvl4pPr>
          </a:lstStyle>
          <a:p>
            <a:pPr lvl="0" rtl="0"/>
            <a:r>
              <a:rPr lang="es-ES"/>
              <a:t>Haga clic para agregar contenido</a:t>
            </a:r>
          </a:p>
          <a:p>
            <a:pPr lvl="1" rtl="0"/>
            <a:r>
              <a:rPr lang="es-ES"/>
              <a:t>Segundo nivel</a:t>
            </a:r>
          </a:p>
          <a:p>
            <a:pPr lvl="2" rtl="0"/>
            <a:r>
              <a:rPr lang="es-ES"/>
              <a:t>Tercer nivel</a:t>
            </a:r>
          </a:p>
          <a:p>
            <a:pPr lvl="3" rtl="0"/>
            <a:r>
              <a:rPr lang="es-ES"/>
              <a:t>Cuarto nivel</a:t>
            </a:r>
          </a:p>
        </p:txBody>
      </p:sp>
      <p:sp>
        <p:nvSpPr>
          <p:cNvPr id="16" name="Marcador de número de diapositiva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s-ES" sz="1200">
                <a:solidFill>
                  <a:schemeClr val="bg1"/>
                </a:solidFill>
              </a:defRPr>
            </a:lvl1pPr>
          </a:lstStyle>
          <a:p>
            <a:pPr rtl="0"/>
            <a:fld id="{FE024F78-56A6-7740-B68D-8D4D026EDF3F}" type="slidenum">
              <a:rPr lang="es-ES" smtClean="0"/>
              <a:pPr rtl="0"/>
              <a:t>‹#›</a:t>
            </a:fld>
            <a:endParaRPr lang="es-ES" dirty="0"/>
          </a:p>
        </p:txBody>
      </p:sp>
      <p:cxnSp>
        <p:nvCxnSpPr>
          <p:cNvPr id="4" name="Conector recto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ítulo y 2 columnas">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marL="0" marR="0" lvl="0" indent="0" algn="ctr" defTabSz="914400" rtl="0" eaLnBrk="1" fontAlgn="auto" latinLnBrk="0" hangingPunct="1">
              <a:lnSpc>
                <a:spcPct val="100000"/>
              </a:lnSpc>
              <a:spcBef>
                <a:spcPts val="0"/>
              </a:spcBef>
              <a:spcAft>
                <a:spcPts val="0"/>
              </a:spcAft>
              <a:buClrTx/>
              <a:buSzTx/>
              <a:buFontTx/>
              <a:buNone/>
              <a:tabLst/>
              <a:defRPr lang="es-ES"/>
            </a:pPr>
            <a:endParaRPr kumimoji="0" lang="es-E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Conector recto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31200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rtlCol="0" anchor="b">
            <a:noAutofit/>
          </a:bodyPr>
          <a:lstStyle>
            <a:lvl1pPr algn="l">
              <a:defRPr lang="es-ES" sz="3200" cap="all" spc="0" baseline="0">
                <a:solidFill>
                  <a:schemeClr val="accent3">
                    <a:lumMod val="75000"/>
                  </a:schemeClr>
                </a:solidFill>
              </a:defRPr>
            </a:lvl1pPr>
          </a:lstStyle>
          <a:p>
            <a:pPr rtl="0"/>
            <a:r>
              <a:rPr lang="es-ES"/>
              <a:t>Haga clic para agregar un título</a:t>
            </a:r>
          </a:p>
        </p:txBody>
      </p:sp>
      <p:sp>
        <p:nvSpPr>
          <p:cNvPr id="19" name="Marcador de contenido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rtlCol="0"/>
          <a:lstStyle>
            <a:lvl1pPr marL="0" indent="0">
              <a:lnSpc>
                <a:spcPct val="120000"/>
              </a:lnSpc>
              <a:spcBef>
                <a:spcPts val="1000"/>
              </a:spcBef>
              <a:spcAft>
                <a:spcPts val="600"/>
              </a:spcAft>
              <a:buClr>
                <a:schemeClr val="accent6"/>
              </a:buClr>
              <a:buFont typeface="Arial" panose="020B0604020202020204" pitchFamily="34" charset="0"/>
              <a:buNone/>
              <a:defRPr lang="es-ES"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lang="es-ES" sz="1800" spc="0"/>
            </a:lvl2pPr>
            <a:lvl3pPr marL="861822" indent="-285750">
              <a:lnSpc>
                <a:spcPct val="120000"/>
              </a:lnSpc>
              <a:spcBef>
                <a:spcPts val="1000"/>
              </a:spcBef>
              <a:spcAft>
                <a:spcPts val="600"/>
              </a:spcAft>
              <a:buClr>
                <a:schemeClr val="accent3"/>
              </a:buClr>
              <a:buFont typeface="Arial" panose="020B0604020202020204" pitchFamily="34" charset="0"/>
              <a:buChar char="•"/>
              <a:defRPr lang="es-ES"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lang="es-ES" sz="1800" spc="0"/>
            </a:lvl4pPr>
          </a:lstStyle>
          <a:p>
            <a:pPr lvl="0" rtl="0"/>
            <a:r>
              <a:rPr lang="es-ES"/>
              <a:t>Haga clic para agregar contenido</a:t>
            </a:r>
          </a:p>
          <a:p>
            <a:pPr lvl="1" rtl="0"/>
            <a:r>
              <a:rPr lang="es-ES"/>
              <a:t>Segundo nivel</a:t>
            </a:r>
          </a:p>
          <a:p>
            <a:pPr lvl="2" rtl="0"/>
            <a:r>
              <a:rPr lang="es-ES"/>
              <a:t>Tercer nivel</a:t>
            </a:r>
          </a:p>
          <a:p>
            <a:pPr lvl="3" rtl="0"/>
            <a:r>
              <a:rPr lang="es-ES"/>
              <a:t>Cuarto nivel</a:t>
            </a:r>
          </a:p>
        </p:txBody>
      </p:sp>
      <p:sp>
        <p:nvSpPr>
          <p:cNvPr id="12" name="Marcador de posición de tabla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rtlCol="0"/>
          <a:lstStyle>
            <a:lvl1pPr>
              <a:defRPr lang="es-ES" sz="2400">
                <a:latin typeface="+mn-lt"/>
              </a:defRPr>
            </a:lvl1pPr>
          </a:lstStyle>
          <a:p>
            <a:pPr rtl="0"/>
            <a:r>
              <a:rPr lang="es-ES"/>
              <a:t>Haga clic en el icono para agregar una tabla</a:t>
            </a:r>
          </a:p>
        </p:txBody>
      </p:sp>
      <p:sp>
        <p:nvSpPr>
          <p:cNvPr id="15" name="Marcador de pie de página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s-ES" sz="1200" spc="0">
                <a:solidFill>
                  <a:schemeClr val="bg1"/>
                </a:solidFill>
              </a:defRPr>
            </a:lvl1pPr>
          </a:lstStyle>
          <a:p>
            <a:pPr rtl="0"/>
            <a:r>
              <a:rPr lang="es-ES"/>
              <a:t>Título de la presentación</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ítulo y 2 columnas">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cxnSp>
        <p:nvCxnSpPr>
          <p:cNvPr id="4" name="Conector recto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rtlCol="0" anchor="b">
            <a:noAutofit/>
          </a:bodyPr>
          <a:lstStyle>
            <a:lvl1pPr algn="l">
              <a:defRPr lang="es-ES" sz="3200" cap="all" spc="0" baseline="0">
                <a:solidFill>
                  <a:schemeClr val="accent3">
                    <a:lumMod val="75000"/>
                  </a:schemeClr>
                </a:solidFill>
              </a:defRPr>
            </a:lvl1pPr>
          </a:lstStyle>
          <a:p>
            <a:pPr rtl="0"/>
            <a:r>
              <a:rPr lang="es-ES"/>
              <a:t>Haga clic para agregar un título</a:t>
            </a:r>
          </a:p>
        </p:txBody>
      </p:sp>
      <p:sp>
        <p:nvSpPr>
          <p:cNvPr id="19" name="Marcador de contenido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rtlCol="0"/>
          <a:lstStyle>
            <a:lvl1pPr marL="283464" indent="-283464">
              <a:lnSpc>
                <a:spcPct val="120000"/>
              </a:lnSpc>
              <a:spcBef>
                <a:spcPts val="1000"/>
              </a:spcBef>
              <a:buClr>
                <a:schemeClr val="accent3"/>
              </a:buClr>
              <a:buFont typeface="Arial" panose="020B0604020202020204" pitchFamily="34" charset="0"/>
              <a:buChar char="•"/>
              <a:defRPr lang="es-ES" sz="1800" spc="0" baseline="0">
                <a:solidFill>
                  <a:schemeClr val="bg1"/>
                </a:solidFill>
                <a:latin typeface="+mn-lt"/>
              </a:defRPr>
            </a:lvl1pPr>
            <a:lvl2pPr marL="566928" indent="-283464">
              <a:lnSpc>
                <a:spcPct val="120000"/>
              </a:lnSpc>
              <a:spcBef>
                <a:spcPts val="500"/>
              </a:spcBef>
              <a:buClr>
                <a:schemeClr val="accent3"/>
              </a:buClr>
              <a:defRPr lang="es-ES" sz="1800" spc="0"/>
            </a:lvl2pPr>
            <a:lvl3pPr marL="859536" indent="-283464">
              <a:lnSpc>
                <a:spcPct val="120000"/>
              </a:lnSpc>
              <a:spcBef>
                <a:spcPts val="500"/>
              </a:spcBef>
              <a:buClr>
                <a:schemeClr val="accent3"/>
              </a:buClr>
              <a:defRPr lang="es-ES" sz="1800" spc="0"/>
            </a:lvl3pPr>
            <a:lvl4pPr marL="1152144">
              <a:lnSpc>
                <a:spcPct val="120000"/>
              </a:lnSpc>
              <a:spcBef>
                <a:spcPts val="500"/>
              </a:spcBef>
              <a:buClr>
                <a:schemeClr val="accent3"/>
              </a:buClr>
              <a:defRPr lang="es-ES" sz="1800" spc="0"/>
            </a:lvl4pPr>
          </a:lstStyle>
          <a:p>
            <a:pPr lvl="0" rtl="0"/>
            <a:r>
              <a:rPr lang="es-ES"/>
              <a:t>Haga clic para agregar contenido</a:t>
            </a:r>
          </a:p>
          <a:p>
            <a:pPr lvl="1" rtl="0"/>
            <a:r>
              <a:rPr lang="es-ES"/>
              <a:t>Segundo nivel</a:t>
            </a:r>
          </a:p>
          <a:p>
            <a:pPr lvl="2" rtl="0"/>
            <a:r>
              <a:rPr lang="es-ES"/>
              <a:t>Tercer nivel</a:t>
            </a:r>
          </a:p>
          <a:p>
            <a:pPr lvl="3" rtl="0"/>
            <a:r>
              <a:rPr lang="es-ES"/>
              <a:t>Cuarto nivel</a:t>
            </a:r>
          </a:p>
        </p:txBody>
      </p:sp>
      <p:sp>
        <p:nvSpPr>
          <p:cNvPr id="10" name="Marcador de contenido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rtlCol="0"/>
          <a:lstStyle>
            <a:lvl1pPr marL="0" indent="0">
              <a:lnSpc>
                <a:spcPct val="120000"/>
              </a:lnSpc>
              <a:spcBef>
                <a:spcPts val="1000"/>
              </a:spcBef>
              <a:buFont typeface="Arial" panose="020B0604020202020204" pitchFamily="34" charset="0"/>
              <a:buNone/>
              <a:defRPr lang="es-ES" sz="1800">
                <a:solidFill>
                  <a:schemeClr val="bg1"/>
                </a:solidFill>
                <a:latin typeface="+mn-lt"/>
              </a:defRPr>
            </a:lvl1pPr>
            <a:lvl2pPr marL="457200" indent="0">
              <a:lnSpc>
                <a:spcPct val="120000"/>
              </a:lnSpc>
              <a:spcBef>
                <a:spcPts val="1000"/>
              </a:spcBef>
              <a:buNone/>
              <a:defRPr lang="es-ES" sz="1600">
                <a:solidFill>
                  <a:schemeClr val="bg1"/>
                </a:solidFill>
                <a:latin typeface="+mn-lt"/>
              </a:defRPr>
            </a:lvl2pPr>
            <a:lvl3pPr marL="914400" indent="0">
              <a:lnSpc>
                <a:spcPct val="120000"/>
              </a:lnSpc>
              <a:spcBef>
                <a:spcPts val="1000"/>
              </a:spcBef>
              <a:buNone/>
              <a:defRPr lang="es-ES" sz="1400">
                <a:solidFill>
                  <a:schemeClr val="bg1"/>
                </a:solidFill>
                <a:latin typeface="+mn-lt"/>
              </a:defRPr>
            </a:lvl3pPr>
            <a:lvl4pPr marL="1371600" indent="0">
              <a:lnSpc>
                <a:spcPct val="120000"/>
              </a:lnSpc>
              <a:spcBef>
                <a:spcPts val="1000"/>
              </a:spcBef>
              <a:buNone/>
              <a:defRPr lang="es-ES" sz="1200">
                <a:solidFill>
                  <a:schemeClr val="bg1"/>
                </a:solidFill>
                <a:latin typeface="+mn-lt"/>
              </a:defRPr>
            </a:lvl4pPr>
            <a:lvl5pPr marL="1828800" indent="0">
              <a:lnSpc>
                <a:spcPct val="120000"/>
              </a:lnSpc>
              <a:spcBef>
                <a:spcPts val="1000"/>
              </a:spcBef>
              <a:buNone/>
              <a:defRPr lang="es-ES" sz="1200">
                <a:solidFill>
                  <a:schemeClr val="bg1"/>
                </a:solidFill>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5" name="Marcador de pie de página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s-ES" sz="1200" spc="0">
                <a:solidFill>
                  <a:schemeClr val="bg1"/>
                </a:solidFill>
              </a:defRPr>
            </a:lvl1pPr>
          </a:lstStyle>
          <a:p>
            <a:pPr rtl="0"/>
            <a:r>
              <a:rPr lang="es-ES"/>
              <a:t>Título de la presentación</a:t>
            </a:r>
          </a:p>
        </p:txBody>
      </p:sp>
      <p:sp>
        <p:nvSpPr>
          <p:cNvPr id="16" name="Marcador de número de diapositiva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s-ES" sz="1200">
                <a:solidFill>
                  <a:schemeClr val="bg1"/>
                </a:solidFill>
              </a:defRPr>
            </a:lvl1pPr>
          </a:lstStyle>
          <a:p>
            <a:pPr rtl="0"/>
            <a:fld id="{FE024F78-56A6-7740-B68D-8D4D026EDF3F}" type="slidenum">
              <a:rPr lang="es-ES" smtClean="0"/>
              <a:pPr rtl="0"/>
              <a:t>‹#›</a:t>
            </a:fld>
            <a:endParaRPr lang="es-E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y 2 columnas">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cxnSp>
        <p:nvCxnSpPr>
          <p:cNvPr id="4" name="Conector recto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rtlCol="0" anchor="b">
            <a:noAutofit/>
          </a:bodyPr>
          <a:lstStyle>
            <a:lvl1pPr algn="l">
              <a:defRPr lang="es-ES" sz="3200" cap="all" spc="0" baseline="0">
                <a:solidFill>
                  <a:schemeClr val="accent3">
                    <a:lumMod val="75000"/>
                  </a:schemeClr>
                </a:solidFill>
              </a:defRPr>
            </a:lvl1pPr>
          </a:lstStyle>
          <a:p>
            <a:pPr rtl="0"/>
            <a:r>
              <a:rPr lang="es-ES"/>
              <a:t>Haga clic para agregar un título</a:t>
            </a:r>
          </a:p>
        </p:txBody>
      </p:sp>
      <p:sp>
        <p:nvSpPr>
          <p:cNvPr id="10" name="Marcador de posición de tabla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rtlCol="0"/>
          <a:lstStyle>
            <a:lvl1pPr>
              <a:defRPr lang="es-ES" sz="2400">
                <a:latin typeface="+mn-lt"/>
              </a:defRPr>
            </a:lvl1pPr>
          </a:lstStyle>
          <a:p>
            <a:pPr rtl="0"/>
            <a:r>
              <a:rPr lang="es-ES"/>
              <a:t>Haga clic en el icono para agregar una tabla</a:t>
            </a:r>
          </a:p>
        </p:txBody>
      </p:sp>
      <p:cxnSp>
        <p:nvCxnSpPr>
          <p:cNvPr id="8" name="Conector recto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s-ES" sz="1200" spc="0">
                <a:solidFill>
                  <a:schemeClr val="bg1"/>
                </a:solidFill>
              </a:defRPr>
            </a:lvl1pPr>
          </a:lstStyle>
          <a:p>
            <a:pPr rtl="0"/>
            <a:r>
              <a:rPr lang="es-ES"/>
              <a:t>Título de la presentación</a:t>
            </a:r>
          </a:p>
        </p:txBody>
      </p:sp>
      <p:sp>
        <p:nvSpPr>
          <p:cNvPr id="16" name="Marcador de número de diapositiva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s-ES" sz="1200">
                <a:solidFill>
                  <a:schemeClr val="bg1"/>
                </a:solidFill>
              </a:defRPr>
            </a:lvl1pPr>
          </a:lstStyle>
          <a:p>
            <a:pPr rtl="0"/>
            <a:fld id="{FE024F78-56A6-7740-B68D-8D4D026EDF3F}" type="slidenum">
              <a:rPr lang="es-ES" smtClean="0"/>
              <a:pPr rtl="0"/>
              <a:t>‹#›</a:t>
            </a:fld>
            <a:endParaRPr lang="es-E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ierre">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upo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Elipse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18" name="Gráfico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s-ES"/>
                </a:defPPr>
              </a:lstStyle>
              <a:p>
                <a:pPr rtl="0"/>
                <a:endParaRPr lang="es-ES" dirty="0"/>
              </a:p>
            </p:txBody>
          </p:sp>
        </p:grpSp>
        <p:pic>
          <p:nvPicPr>
            <p:cNvPr id="4" name="Marcador de contenido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ítulo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rtlCol="0" anchor="b">
            <a:noAutofit/>
          </a:bodyPr>
          <a:lstStyle>
            <a:lvl1pPr>
              <a:defRPr lang="es-ES" sz="3200" cap="all" baseline="0">
                <a:solidFill>
                  <a:schemeClr val="accent3"/>
                </a:solidFill>
              </a:defRPr>
            </a:lvl1pPr>
          </a:lstStyle>
          <a:p>
            <a:pPr rtl="0"/>
            <a:r>
              <a:rPr lang="es-ES"/>
              <a:t>Haga clic para agregar un título</a:t>
            </a:r>
          </a:p>
        </p:txBody>
      </p:sp>
      <p:sp>
        <p:nvSpPr>
          <p:cNvPr id="7" name="Marcador de contenido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rtlCol="0"/>
          <a:lstStyle>
            <a:lvl1pPr>
              <a:lnSpc>
                <a:spcPct val="120000"/>
              </a:lnSpc>
              <a:spcBef>
                <a:spcPts val="1000"/>
              </a:spcBef>
              <a:defRPr lang="es-ES" sz="1800">
                <a:solidFill>
                  <a:schemeClr val="bg1"/>
                </a:solidFill>
                <a:latin typeface="+mn-lt"/>
              </a:defRPr>
            </a:lvl1pPr>
            <a:lvl2pPr>
              <a:lnSpc>
                <a:spcPct val="120000"/>
              </a:lnSpc>
              <a:spcBef>
                <a:spcPts val="1000"/>
              </a:spcBef>
              <a:buClr>
                <a:schemeClr val="accent3"/>
              </a:buClr>
              <a:defRPr lang="es-ES" sz="1600">
                <a:solidFill>
                  <a:schemeClr val="bg1"/>
                </a:solidFill>
                <a:latin typeface="+mn-lt"/>
              </a:defRPr>
            </a:lvl2pPr>
            <a:lvl3pPr>
              <a:lnSpc>
                <a:spcPct val="120000"/>
              </a:lnSpc>
              <a:spcBef>
                <a:spcPts val="1000"/>
              </a:spcBef>
              <a:buClr>
                <a:schemeClr val="accent3"/>
              </a:buClr>
              <a:defRPr lang="es-ES" sz="1400">
                <a:solidFill>
                  <a:schemeClr val="bg1"/>
                </a:solidFill>
                <a:latin typeface="+mn-lt"/>
              </a:defRPr>
            </a:lvl3pPr>
            <a:lvl4pPr>
              <a:lnSpc>
                <a:spcPct val="120000"/>
              </a:lnSpc>
              <a:spcBef>
                <a:spcPts val="1000"/>
              </a:spcBef>
              <a:buClr>
                <a:schemeClr val="accent3"/>
              </a:buClr>
              <a:defRPr lang="es-ES" sz="1200">
                <a:solidFill>
                  <a:schemeClr val="bg1"/>
                </a:solidFill>
                <a:latin typeface="+mn-lt"/>
              </a:defRPr>
            </a:lvl4pPr>
            <a:lvl5pPr>
              <a:lnSpc>
                <a:spcPct val="120000"/>
              </a:lnSpc>
              <a:spcBef>
                <a:spcPts val="1000"/>
              </a:spcBef>
              <a:buClr>
                <a:schemeClr val="accent3"/>
              </a:buClr>
              <a:defRPr lang="es-ES" sz="1200">
                <a:solidFill>
                  <a:schemeClr val="bg1"/>
                </a:solidFill>
                <a:latin typeface="+mn-lt"/>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cxnSp>
        <p:nvCxnSpPr>
          <p:cNvPr id="6" name="Conector recto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0" y="2679192"/>
            <a:ext cx="410565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lo el título">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ítulo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rtlCol="0" anchor="ctr" anchorCtr="0">
            <a:noAutofit/>
          </a:bodyPr>
          <a:lstStyle>
            <a:lvl1pPr algn="ctr">
              <a:defRPr lang="es-ES" sz="6000" kern="1200" cap="all" spc="300" baseline="0">
                <a:solidFill>
                  <a:schemeClr val="accent3">
                    <a:lumMod val="75000"/>
                  </a:schemeClr>
                </a:solidFill>
              </a:defRPr>
            </a:lvl1pPr>
          </a:lstStyle>
          <a:p>
            <a:pPr rtl="0"/>
            <a:r>
              <a:rPr lang="es-ES"/>
              <a:t>Haga clic para agregar un título</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contenido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ángulo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pic>
          <p:nvPicPr>
            <p:cNvPr id="6" name="Marcador de contenido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upo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Elipse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9" name="Gráfico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s-ES"/>
                </a:defPPr>
              </a:lstStyle>
              <a:p>
                <a:pPr rtl="0"/>
                <a:endParaRPr lang="es-ES" dirty="0"/>
              </a:p>
            </p:txBody>
          </p:sp>
        </p:grpSp>
      </p:grpSp>
      <p:sp>
        <p:nvSpPr>
          <p:cNvPr id="2" name="Título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rtlCol="0" anchor="b"/>
          <a:lstStyle>
            <a:lvl1pPr>
              <a:defRPr lang="es-ES" sz="3200" cap="all" baseline="0">
                <a:solidFill>
                  <a:schemeClr val="accent3">
                    <a:lumMod val="75000"/>
                  </a:schemeClr>
                </a:solidFill>
              </a:defRPr>
            </a:lvl1pPr>
          </a:lstStyle>
          <a:p>
            <a:pPr rtl="0"/>
            <a:r>
              <a:rPr lang="es-ES"/>
              <a:t>Haga clic para modificar el estilo de título del patrón</a:t>
            </a:r>
          </a:p>
        </p:txBody>
      </p:sp>
      <p:cxnSp>
        <p:nvCxnSpPr>
          <p:cNvPr id="5" name="Conector recto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Marcador de contenido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rtlCol="0"/>
          <a:lstStyle>
            <a:lvl1pPr>
              <a:lnSpc>
                <a:spcPct val="120000"/>
              </a:lnSpc>
              <a:spcBef>
                <a:spcPts val="1000"/>
              </a:spcBef>
              <a:spcAft>
                <a:spcPts val="600"/>
              </a:spcAft>
              <a:defRPr lang="es-ES" sz="1800">
                <a:solidFill>
                  <a:schemeClr val="bg1"/>
                </a:solidFill>
                <a:latin typeface="+mn-lt"/>
              </a:defRPr>
            </a:lvl1pPr>
            <a:lvl2pPr>
              <a:lnSpc>
                <a:spcPct val="120000"/>
              </a:lnSpc>
              <a:spcBef>
                <a:spcPts val="1000"/>
              </a:spcBef>
              <a:spcAft>
                <a:spcPts val="600"/>
              </a:spcAft>
              <a:defRPr lang="es-ES" sz="1600">
                <a:solidFill>
                  <a:schemeClr val="bg1"/>
                </a:solidFill>
                <a:latin typeface="+mn-lt"/>
              </a:defRPr>
            </a:lvl2pPr>
            <a:lvl3pPr>
              <a:lnSpc>
                <a:spcPct val="120000"/>
              </a:lnSpc>
              <a:spcBef>
                <a:spcPts val="1000"/>
              </a:spcBef>
              <a:spcAft>
                <a:spcPts val="600"/>
              </a:spcAft>
              <a:defRPr lang="es-ES" sz="1400">
                <a:solidFill>
                  <a:schemeClr val="bg1"/>
                </a:solidFill>
                <a:latin typeface="+mn-lt"/>
              </a:defRPr>
            </a:lvl3pPr>
            <a:lvl4pPr>
              <a:lnSpc>
                <a:spcPct val="120000"/>
              </a:lnSpc>
              <a:spcBef>
                <a:spcPts val="1000"/>
              </a:spcBef>
              <a:spcAft>
                <a:spcPts val="600"/>
              </a:spcAft>
              <a:defRPr lang="es-ES" sz="1200">
                <a:solidFill>
                  <a:schemeClr val="bg1"/>
                </a:solidFill>
                <a:latin typeface="+mn-lt"/>
              </a:defRPr>
            </a:lvl4pPr>
            <a:lvl5pPr>
              <a:lnSpc>
                <a:spcPct val="120000"/>
              </a:lnSpc>
              <a:spcBef>
                <a:spcPts val="1000"/>
              </a:spcBef>
              <a:spcAft>
                <a:spcPts val="600"/>
              </a:spcAft>
              <a:defRPr lang="es-ES" sz="1200">
                <a:solidFill>
                  <a:schemeClr val="bg1"/>
                </a:solidFill>
                <a:latin typeface="+mn-lt"/>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ítulo y 2 columnas">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2" name="Título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rtlCol="0" anchor="b">
            <a:noAutofit/>
          </a:bodyPr>
          <a:lstStyle>
            <a:lvl1pPr algn="ctr">
              <a:defRPr lang="es-ES" sz="3200" cap="all" spc="300" baseline="0"/>
            </a:lvl1pPr>
          </a:lstStyle>
          <a:p>
            <a:pPr rtl="0"/>
            <a:r>
              <a:rPr lang="es-ES"/>
              <a:t>Haga clic para agregar un título</a:t>
            </a:r>
          </a:p>
        </p:txBody>
      </p:sp>
      <p:sp>
        <p:nvSpPr>
          <p:cNvPr id="7" name="Subtítulo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rtlCol="0">
            <a:noAutofit/>
          </a:bodyPr>
          <a:lstStyle>
            <a:lvl1pPr marL="0" indent="0" algn="ctr">
              <a:buNone/>
              <a:defRPr lang="es-ES" sz="6000" b="0" i="0" cap="all" spc="600" baseline="0">
                <a:solidFill>
                  <a:schemeClr val="accent3">
                    <a:lumMod val="75000"/>
                  </a:schemeClr>
                </a:solidFill>
                <a:latin typeface="+mj-lt"/>
                <a:cs typeface="Biome Light" panose="020B0303030204020804" pitchFamily="34" charset="0"/>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s-ES"/>
              <a:t>Haga clic para agregar un subtítulo</a:t>
            </a:r>
          </a:p>
        </p:txBody>
      </p:sp>
      <p:sp>
        <p:nvSpPr>
          <p:cNvPr id="15" name="Marcador de pie de página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s-ES" sz="1200" spc="0">
                <a:solidFill>
                  <a:schemeClr val="bg1"/>
                </a:solidFill>
              </a:defRPr>
            </a:lvl1pPr>
          </a:lstStyle>
          <a:p>
            <a:pPr rtl="0"/>
            <a:r>
              <a:rPr lang="es-ES"/>
              <a:t>Título de la presentación</a:t>
            </a:r>
          </a:p>
        </p:txBody>
      </p:sp>
      <p:sp>
        <p:nvSpPr>
          <p:cNvPr id="16" name="Marcador de número de diapositiva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s-ES" sz="1200">
                <a:solidFill>
                  <a:schemeClr val="bg1"/>
                </a:solidFill>
              </a:defRPr>
            </a:lvl1pPr>
          </a:lstStyle>
          <a:p>
            <a:pPr rtl="0"/>
            <a:fld id="{FE024F78-56A6-7740-B68D-8D4D026EDF3F}" type="slidenum">
              <a:rPr lang="es-ES" smtClean="0"/>
              <a:pPr rtl="0"/>
              <a:t>‹#›</a:t>
            </a:fld>
            <a:endParaRPr lang="es-E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de sección">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3" name="Rectángulo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2" name="Título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rtlCol="0" anchor="b">
            <a:noAutofit/>
          </a:bodyPr>
          <a:lstStyle>
            <a:lvl1pPr algn="l">
              <a:defRPr lang="es-ES" sz="2400" cap="all" spc="300" baseline="0"/>
            </a:lvl1pPr>
          </a:lstStyle>
          <a:p>
            <a:pPr rtl="0"/>
            <a:r>
              <a:rPr lang="es-ES"/>
              <a:t>Haga clic para agregar un título</a:t>
            </a:r>
          </a:p>
        </p:txBody>
      </p:sp>
      <p:sp>
        <p:nvSpPr>
          <p:cNvPr id="8" name="Subtítulo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rtlCol="0">
            <a:noAutofit/>
          </a:bodyPr>
          <a:lstStyle>
            <a:lvl1pPr marL="0" indent="0" algn="l">
              <a:buNone/>
              <a:defRPr lang="es-ES" sz="3200" b="0" i="0" cap="all" spc="600" baseline="0">
                <a:solidFill>
                  <a:schemeClr val="accent3">
                    <a:lumMod val="75000"/>
                  </a:schemeClr>
                </a:solidFill>
                <a:latin typeface="+mj-lt"/>
                <a:cs typeface="Biome Light" panose="020B0303030204020804" pitchFamily="34" charset="0"/>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s-ES"/>
              <a:t>Haga clic para agregar un subtítulo</a:t>
            </a:r>
          </a:p>
        </p:txBody>
      </p:sp>
      <p:sp>
        <p:nvSpPr>
          <p:cNvPr id="10" name="Marcador de posición de imagen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rtlCol="0"/>
          <a:lstStyle>
            <a:lvl1pPr algn="ctr">
              <a:defRPr lang="es-ES" sz="2000"/>
            </a:lvl1pPr>
          </a:lstStyle>
          <a:p>
            <a:pPr rtl="0"/>
            <a:r>
              <a:rPr lang="es-ES"/>
              <a:t>Haga clic en el icono para agregar una imagen</a:t>
            </a:r>
          </a:p>
        </p:txBody>
      </p:sp>
      <p:sp>
        <p:nvSpPr>
          <p:cNvPr id="15" name="Marcador de pie de página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s-ES" sz="1200" spc="0">
                <a:solidFill>
                  <a:schemeClr val="bg1"/>
                </a:solidFill>
              </a:defRPr>
            </a:lvl1pPr>
          </a:lstStyle>
          <a:p>
            <a:pPr rtl="0"/>
            <a:r>
              <a:rPr lang="es-ES"/>
              <a:t>Título de la presentación</a:t>
            </a:r>
          </a:p>
        </p:txBody>
      </p:sp>
      <p:sp>
        <p:nvSpPr>
          <p:cNvPr id="16" name="Marcador de número de diapositiva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s-ES" sz="1200">
                <a:solidFill>
                  <a:schemeClr val="bg1"/>
                </a:solidFill>
              </a:defRPr>
            </a:lvl1pPr>
          </a:lstStyle>
          <a:p>
            <a:pPr rtl="0"/>
            <a:fld id="{FE024F78-56A6-7740-B68D-8D4D026EDF3F}" type="slidenum">
              <a:rPr lang="es-ES" smtClean="0"/>
              <a:pPr rtl="0"/>
              <a:t>‹#›</a:t>
            </a:fld>
            <a:endParaRPr lang="es-E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ítulo y 2 columnas">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Marcador de contenido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ángulo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cxnSp>
        <p:nvCxnSpPr>
          <p:cNvPr id="6" name="Conector recto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rtlCol="0" anchor="b">
            <a:noAutofit/>
          </a:bodyPr>
          <a:lstStyle>
            <a:lvl1pPr algn="l">
              <a:defRPr lang="es-ES" sz="3200" cap="all" spc="0" baseline="0">
                <a:solidFill>
                  <a:schemeClr val="accent3">
                    <a:lumMod val="75000"/>
                  </a:schemeClr>
                </a:solidFill>
              </a:defRPr>
            </a:lvl1pPr>
          </a:lstStyle>
          <a:p>
            <a:pPr rtl="0"/>
            <a:r>
              <a:rPr lang="es-ES"/>
              <a:t>Haga clic para agregar un título</a:t>
            </a:r>
          </a:p>
        </p:txBody>
      </p:sp>
      <p:sp>
        <p:nvSpPr>
          <p:cNvPr id="13" name="Marcador de contenido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rtlCol="0"/>
          <a:lstStyle>
            <a:lvl1pPr marL="285750" indent="-285750">
              <a:lnSpc>
                <a:spcPct val="120000"/>
              </a:lnSpc>
              <a:spcBef>
                <a:spcPts val="1000"/>
              </a:spcBef>
              <a:spcAft>
                <a:spcPts val="600"/>
              </a:spcAft>
              <a:buClr>
                <a:schemeClr val="accent3"/>
              </a:buClr>
              <a:buFont typeface="Arial" panose="020B0604020202020204" pitchFamily="34" charset="0"/>
              <a:buChar char="•"/>
              <a:defRPr lang="es-ES"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lang="es-ES"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lang="es-ES"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lang="es-ES"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lang="es-ES" sz="1200">
                <a:solidFill>
                  <a:schemeClr val="bg1"/>
                </a:solidFill>
                <a:latin typeface="+mn-lt"/>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5" name="Marcador de pie de página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s-ES" sz="1200" spc="0">
                <a:solidFill>
                  <a:schemeClr val="bg1"/>
                </a:solidFill>
              </a:defRPr>
            </a:lvl1pPr>
          </a:lstStyle>
          <a:p>
            <a:pPr rtl="0"/>
            <a:r>
              <a:rPr lang="es-ES"/>
              <a:t>Título de la presentación</a:t>
            </a:r>
          </a:p>
        </p:txBody>
      </p:sp>
      <p:sp>
        <p:nvSpPr>
          <p:cNvPr id="16" name="Marcador de número de diapositiva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s-ES" sz="1200">
                <a:solidFill>
                  <a:schemeClr val="bg1"/>
                </a:solidFill>
              </a:defRPr>
            </a:lvl1pPr>
          </a:lstStyle>
          <a:p>
            <a:pPr rtl="0"/>
            <a:fld id="{FE024F78-56A6-7740-B68D-8D4D026EDF3F}" type="slidenum">
              <a:rPr lang="es-ES" smtClean="0"/>
              <a:pPr rtl="0"/>
              <a:t>‹#›</a:t>
            </a:fld>
            <a:endParaRPr lang="es-E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ítulo y 2 columnas">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ángulo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pic>
          <p:nvPicPr>
            <p:cNvPr id="3" name="Imagen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upo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áfico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s-ES"/>
                </a:defPPr>
              </a:lstStyle>
              <a:p>
                <a:pPr rtl="0"/>
                <a:endParaRPr lang="es-ES" dirty="0"/>
              </a:p>
            </p:txBody>
          </p:sp>
          <p:sp>
            <p:nvSpPr>
              <p:cNvPr id="13" name="Gráfico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s-ES"/>
                </a:defPPr>
              </a:lstStyle>
              <a:p>
                <a:pPr rtl="0"/>
                <a:endParaRPr lang="es-ES" dirty="0"/>
              </a:p>
            </p:txBody>
          </p:sp>
        </p:grpSp>
        <p:grpSp>
          <p:nvGrpSpPr>
            <p:cNvPr id="14" name="Grupo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áfico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s-ES"/>
                </a:defPPr>
              </a:lstStyle>
              <a:p>
                <a:pPr rtl="0"/>
                <a:endParaRPr lang="es-ES" dirty="0"/>
              </a:p>
            </p:txBody>
          </p:sp>
          <p:sp>
            <p:nvSpPr>
              <p:cNvPr id="7" name="Gráfico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s-ES"/>
                </a:defPPr>
              </a:lstStyle>
              <a:p>
                <a:pPr rtl="0"/>
                <a:endParaRPr lang="es-ES" dirty="0"/>
              </a:p>
            </p:txBody>
          </p:sp>
        </p:grpSp>
      </p:grpSp>
      <p:sp>
        <p:nvSpPr>
          <p:cNvPr id="2" name="Título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rtlCol="0" anchor="b"/>
          <a:lstStyle>
            <a:lvl1pPr algn="ctr">
              <a:defRPr lang="es-ES" sz="3200" cap="all" spc="600" baseline="0">
                <a:solidFill>
                  <a:schemeClr val="accent3">
                    <a:lumMod val="75000"/>
                  </a:schemeClr>
                </a:solidFill>
              </a:defRPr>
            </a:lvl1pPr>
          </a:lstStyle>
          <a:p>
            <a:pPr rtl="0"/>
            <a:r>
              <a:rPr lang="es-ES"/>
              <a:t>Haga clic para modificar el estilo de título del patrón</a:t>
            </a:r>
          </a:p>
        </p:txBody>
      </p:sp>
      <p:sp>
        <p:nvSpPr>
          <p:cNvPr id="5" name="Subtítulo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rtlCol="0">
            <a:noAutofit/>
          </a:bodyPr>
          <a:lstStyle>
            <a:lvl1pPr marL="0" indent="0" algn="ctr">
              <a:buNone/>
              <a:defRPr lang="es-ES" sz="1800" b="0" i="0" cap="all" spc="300" baseline="0">
                <a:solidFill>
                  <a:schemeClr val="bg1"/>
                </a:solidFill>
                <a:latin typeface="+mj-lt"/>
                <a:cs typeface="Biome Light" panose="020B0303030204020804" pitchFamily="34" charset="0"/>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s-ES"/>
              <a:t>Haga clic para agregar un subtítulo</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ítulo y 2 columnas">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ángulo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pic>
          <p:nvPicPr>
            <p:cNvPr id="6" name="Imagen 5" descr="Espiral azul y púrpura&#10;&#10;Descripción generada automáticamente">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upo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áfico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s-ES"/>
                </a:defPPr>
              </a:lstStyle>
              <a:p>
                <a:pPr rtl="0"/>
                <a:endParaRPr lang="es-ES" dirty="0"/>
              </a:p>
            </p:txBody>
          </p:sp>
          <p:sp>
            <p:nvSpPr>
              <p:cNvPr id="12" name="Gráfico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s-ES"/>
                </a:defPPr>
              </a:lstStyle>
              <a:p>
                <a:pPr rtl="0"/>
                <a:endParaRPr lang="es-ES" dirty="0"/>
              </a:p>
            </p:txBody>
          </p:sp>
          <p:sp>
            <p:nvSpPr>
              <p:cNvPr id="13" name="Gráfico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s-ES"/>
                </a:defPPr>
              </a:lstStyle>
              <a:p>
                <a:pPr rtl="0"/>
                <a:endParaRPr lang="es-ES" dirty="0"/>
              </a:p>
            </p:txBody>
          </p:sp>
        </p:grpSp>
        <p:grpSp>
          <p:nvGrpSpPr>
            <p:cNvPr id="8" name="Grupo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áfico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s-ES"/>
                </a:defPPr>
              </a:lstStyle>
              <a:p>
                <a:pPr rtl="0"/>
                <a:endParaRPr lang="es-ES" dirty="0"/>
              </a:p>
            </p:txBody>
          </p:sp>
          <p:sp>
            <p:nvSpPr>
              <p:cNvPr id="10" name="Gráfico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s-ES"/>
                </a:defPPr>
              </a:lstStyle>
              <a:p>
                <a:pPr rtl="0"/>
                <a:endParaRPr lang="es-ES" dirty="0"/>
              </a:p>
            </p:txBody>
          </p:sp>
        </p:grpSp>
      </p:grpSp>
      <p:cxnSp>
        <p:nvCxnSpPr>
          <p:cNvPr id="14" name="Conector recto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rtlCol="0" anchor="b">
            <a:noAutofit/>
          </a:bodyPr>
          <a:lstStyle>
            <a:lvl1pPr algn="l">
              <a:defRPr lang="es-ES" sz="3200" cap="all" spc="0" baseline="0">
                <a:solidFill>
                  <a:schemeClr val="accent3">
                    <a:lumMod val="75000"/>
                  </a:schemeClr>
                </a:solidFill>
              </a:defRPr>
            </a:lvl1pPr>
          </a:lstStyle>
          <a:p>
            <a:pPr rtl="0"/>
            <a:r>
              <a:rPr lang="es-ES"/>
              <a:t>Haga clic para agregar un título</a:t>
            </a:r>
          </a:p>
        </p:txBody>
      </p:sp>
      <p:sp>
        <p:nvSpPr>
          <p:cNvPr id="5" name="Marcador de contenido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rtlCol="0"/>
          <a:lstStyle>
            <a:lvl1pPr marL="0" indent="0">
              <a:lnSpc>
                <a:spcPct val="120000"/>
              </a:lnSpc>
              <a:spcBef>
                <a:spcPts val="1000"/>
              </a:spcBef>
              <a:buClr>
                <a:schemeClr val="accent6"/>
              </a:buClr>
              <a:buFont typeface="Arial" panose="020B0604020202020204" pitchFamily="34" charset="0"/>
              <a:buNone/>
              <a:defRPr lang="es-ES"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lang="es-ES"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lang="es-ES"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lang="es-ES" sz="1800" spc="0">
                <a:solidFill>
                  <a:schemeClr val="bg1"/>
                </a:solidFill>
              </a:defRPr>
            </a:lvl4pPr>
          </a:lstStyle>
          <a:p>
            <a:pPr lvl="0" rtl="0"/>
            <a:r>
              <a:rPr lang="es-ES"/>
              <a:t>Haga clic para agregar contenido</a:t>
            </a:r>
          </a:p>
          <a:p>
            <a:pPr lvl="1" rtl="0"/>
            <a:r>
              <a:rPr lang="es-ES"/>
              <a:t>Segundo nivel</a:t>
            </a:r>
          </a:p>
          <a:p>
            <a:pPr lvl="2" rtl="0"/>
            <a:r>
              <a:rPr lang="es-ES"/>
              <a:t>Tercer nivel</a:t>
            </a:r>
          </a:p>
          <a:p>
            <a:pPr lvl="3" rtl="0"/>
            <a:r>
              <a:rPr lang="es-ES"/>
              <a:t>Cuarto nivel</a:t>
            </a:r>
          </a:p>
        </p:txBody>
      </p:sp>
      <p:sp>
        <p:nvSpPr>
          <p:cNvPr id="21" name="Marcador de contenido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rtlCol="0"/>
          <a:lstStyle>
            <a:lvl1pPr marL="0" indent="0">
              <a:lnSpc>
                <a:spcPct val="120000"/>
              </a:lnSpc>
              <a:spcBef>
                <a:spcPts val="1000"/>
              </a:spcBef>
              <a:buClr>
                <a:schemeClr val="accent6"/>
              </a:buClr>
              <a:buFont typeface="Arial" panose="020B0604020202020204" pitchFamily="34" charset="0"/>
              <a:buNone/>
              <a:defRPr lang="es-ES"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lang="es-ES"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lang="es-ES"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lang="es-ES" sz="1800" spc="0">
                <a:solidFill>
                  <a:schemeClr val="bg1"/>
                </a:solidFill>
              </a:defRPr>
            </a:lvl4pPr>
          </a:lstStyle>
          <a:p>
            <a:pPr lvl="0" rtl="0"/>
            <a:r>
              <a:rPr lang="es-ES"/>
              <a:t>Haga clic para agregar contenido</a:t>
            </a:r>
          </a:p>
          <a:p>
            <a:pPr lvl="1" rtl="0"/>
            <a:r>
              <a:rPr lang="es-ES"/>
              <a:t>Segundo nivel</a:t>
            </a:r>
          </a:p>
          <a:p>
            <a:pPr lvl="2" rtl="0"/>
            <a:r>
              <a:rPr lang="es-ES"/>
              <a:t>Tercer nivel</a:t>
            </a:r>
          </a:p>
          <a:p>
            <a:pPr lvl="3" rtl="0"/>
            <a:r>
              <a:rPr lang="es-ES"/>
              <a:t>Cuarto nivel</a:t>
            </a:r>
          </a:p>
        </p:txBody>
      </p:sp>
      <p:sp>
        <p:nvSpPr>
          <p:cNvPr id="15" name="Marcador de pie de página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s-ES" sz="1200" spc="0">
                <a:solidFill>
                  <a:schemeClr val="bg1"/>
                </a:solidFill>
              </a:defRPr>
            </a:lvl1pPr>
          </a:lstStyle>
          <a:p>
            <a:pPr rtl="0"/>
            <a:r>
              <a:rPr lang="es-ES"/>
              <a:t>Título de la presentación</a:t>
            </a:r>
          </a:p>
        </p:txBody>
      </p:sp>
      <p:sp>
        <p:nvSpPr>
          <p:cNvPr id="16" name="Marcador de número de diapositiva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s-ES" sz="1200">
                <a:solidFill>
                  <a:schemeClr val="bg1"/>
                </a:solidFill>
              </a:defRPr>
            </a:lvl1pPr>
          </a:lstStyle>
          <a:p>
            <a:pPr rtl="0"/>
            <a:fld id="{FE024F78-56A6-7740-B68D-8D4D026EDF3F}" type="slidenum">
              <a:rPr lang="es-ES" smtClean="0"/>
              <a:pPr rtl="0"/>
              <a:t>‹#›</a:t>
            </a:fld>
            <a:endParaRPr lang="es-E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ítulo y 2 columnas">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cxnSp>
        <p:nvCxnSpPr>
          <p:cNvPr id="4" name="Conector recto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upo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áfico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s-ES"/>
              </a:defPPr>
            </a:lstStyle>
            <a:p>
              <a:pPr rtl="0"/>
              <a:endParaRPr lang="es-ES" dirty="0"/>
            </a:p>
          </p:txBody>
        </p:sp>
        <p:sp>
          <p:nvSpPr>
            <p:cNvPr id="11" name="Gráfico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s-ES"/>
              </a:defPPr>
            </a:lstStyle>
            <a:p>
              <a:pPr rtl="0"/>
              <a:endParaRPr lang="es-ES" dirty="0"/>
            </a:p>
          </p:txBody>
        </p:sp>
        <p:sp>
          <p:nvSpPr>
            <p:cNvPr id="12" name="Gráfico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s-ES"/>
              </a:defPPr>
            </a:lstStyle>
            <a:p>
              <a:pPr rtl="0"/>
              <a:endParaRPr lang="es-ES" dirty="0"/>
            </a:p>
          </p:txBody>
        </p:sp>
      </p:grpSp>
      <p:sp>
        <p:nvSpPr>
          <p:cNvPr id="2" name="Título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rtlCol="0" anchor="b">
            <a:noAutofit/>
          </a:bodyPr>
          <a:lstStyle>
            <a:lvl1pPr algn="l">
              <a:defRPr lang="es-ES" sz="3200" cap="all" spc="0" baseline="0">
                <a:solidFill>
                  <a:schemeClr val="accent3">
                    <a:lumMod val="75000"/>
                  </a:schemeClr>
                </a:solidFill>
              </a:defRPr>
            </a:lvl1pPr>
          </a:lstStyle>
          <a:p>
            <a:pPr rtl="0"/>
            <a:r>
              <a:rPr lang="es-ES"/>
              <a:t>Haga clic para agregar un título</a:t>
            </a:r>
          </a:p>
        </p:txBody>
      </p:sp>
      <p:sp>
        <p:nvSpPr>
          <p:cNvPr id="5" name="Marcador de contenido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rtlCol="0"/>
          <a:lstStyle>
            <a:lvl1pPr marL="342900" indent="-342900">
              <a:lnSpc>
                <a:spcPct val="120000"/>
              </a:lnSpc>
              <a:spcBef>
                <a:spcPts val="1000"/>
              </a:spcBef>
              <a:buClr>
                <a:schemeClr val="accent3">
                  <a:lumMod val="75000"/>
                </a:schemeClr>
              </a:buClr>
              <a:buFont typeface="+mj-lt"/>
              <a:buAutoNum type="arabicPeriod"/>
              <a:defRPr lang="es-ES"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lang="es-ES"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lang="es-ES"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lang="es-ES" sz="1800" spc="0">
                <a:solidFill>
                  <a:schemeClr val="bg1"/>
                </a:solidFill>
                <a:latin typeface="+mn-lt"/>
              </a:defRPr>
            </a:lvl4pPr>
          </a:lstStyle>
          <a:p>
            <a:pPr lvl="0" rtl="0"/>
            <a:r>
              <a:rPr lang="es-ES"/>
              <a:t>Haga clic para agregar contenido</a:t>
            </a:r>
          </a:p>
          <a:p>
            <a:pPr lvl="1" rtl="0"/>
            <a:r>
              <a:rPr lang="es-ES"/>
              <a:t>Segundo nivel</a:t>
            </a:r>
          </a:p>
          <a:p>
            <a:pPr lvl="2" rtl="0"/>
            <a:r>
              <a:rPr lang="es-ES"/>
              <a:t>Tercer nivel</a:t>
            </a:r>
          </a:p>
          <a:p>
            <a:pPr lvl="3" rtl="0"/>
            <a:r>
              <a:rPr lang="es-ES"/>
              <a:t>Cuarto nivel</a:t>
            </a:r>
          </a:p>
        </p:txBody>
      </p:sp>
      <p:sp>
        <p:nvSpPr>
          <p:cNvPr id="19" name="Marcador de contenido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rtlCol="0"/>
          <a:lstStyle>
            <a:lvl1pPr marL="0" indent="0">
              <a:lnSpc>
                <a:spcPct val="120000"/>
              </a:lnSpc>
              <a:spcBef>
                <a:spcPts val="1000"/>
              </a:spcBef>
              <a:buClr>
                <a:schemeClr val="accent6"/>
              </a:buClr>
              <a:buFont typeface="Arial" panose="020B0604020202020204" pitchFamily="34" charset="0"/>
              <a:buNone/>
              <a:defRPr lang="es-ES"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lang="es-ES"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lang="es-ES"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lang="es-ES" sz="1800" spc="0">
                <a:solidFill>
                  <a:schemeClr val="bg1"/>
                </a:solidFill>
                <a:latin typeface="+mn-lt"/>
              </a:defRPr>
            </a:lvl4pPr>
          </a:lstStyle>
          <a:p>
            <a:pPr lvl="0" rtl="0"/>
            <a:r>
              <a:rPr lang="es-ES"/>
              <a:t>Haga clic para agregar contenido</a:t>
            </a:r>
          </a:p>
          <a:p>
            <a:pPr lvl="1" rtl="0"/>
            <a:r>
              <a:rPr lang="es-ES"/>
              <a:t>Segundo nivel</a:t>
            </a:r>
          </a:p>
          <a:p>
            <a:pPr lvl="2" rtl="0"/>
            <a:r>
              <a:rPr lang="es-ES"/>
              <a:t>Tercer nivel</a:t>
            </a:r>
          </a:p>
          <a:p>
            <a:pPr lvl="3" rtl="0"/>
            <a:r>
              <a:rPr lang="es-ES"/>
              <a:t>Cuarto nivel</a:t>
            </a:r>
          </a:p>
        </p:txBody>
      </p:sp>
      <p:sp>
        <p:nvSpPr>
          <p:cNvPr id="15" name="Marcador de pie de página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es-ES" sz="1200" spc="0">
                <a:solidFill>
                  <a:schemeClr val="bg1"/>
                </a:solidFill>
              </a:defRPr>
            </a:lvl1pPr>
          </a:lstStyle>
          <a:p>
            <a:pPr rtl="0"/>
            <a:r>
              <a:rPr lang="es-ES"/>
              <a:t>Título de la presentación</a:t>
            </a:r>
          </a:p>
        </p:txBody>
      </p:sp>
      <p:sp>
        <p:nvSpPr>
          <p:cNvPr id="16" name="Marcador de número de diapositiva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es-ES" sz="1200">
                <a:solidFill>
                  <a:schemeClr val="bg1"/>
                </a:solidFill>
              </a:defRPr>
            </a:lvl1pPr>
          </a:lstStyle>
          <a:p>
            <a:pPr rtl="0"/>
            <a:fld id="{FE024F78-56A6-7740-B68D-8D4D026EDF3F}" type="slidenum">
              <a:rPr lang="es-ES" smtClean="0"/>
              <a:pPr rtl="0"/>
              <a:t>‹#›</a:t>
            </a:fld>
            <a:endParaRPr lang="es-E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s-ES"/>
            </a:defPPr>
          </a:lstStyle>
          <a:p>
            <a:pPr rtl="0"/>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es-ES" sz="1200">
                <a:solidFill>
                  <a:schemeClr val="bg1"/>
                </a:solidFill>
                <a:latin typeface="+mj-lt"/>
                <a:cs typeface="Biome" panose="020B0503030204020804" pitchFamily="34" charset="0"/>
              </a:defRPr>
            </a:lvl1pPr>
          </a:lstStyle>
          <a:p>
            <a:pPr rtl="0"/>
            <a:endParaRPr lang="es-ES" dirty="0"/>
          </a:p>
        </p:txBody>
      </p:sp>
      <p:sp>
        <p:nvSpPr>
          <p:cNvPr id="5" name="Marcador de pie de página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es-ES" sz="1200">
                <a:solidFill>
                  <a:schemeClr val="bg1"/>
                </a:solidFill>
                <a:latin typeface="+mj-lt"/>
                <a:cs typeface="Biome" panose="020B0503030204020804" pitchFamily="34" charset="0"/>
              </a:defRPr>
            </a:lvl1pPr>
          </a:lstStyle>
          <a:p>
            <a:pPr rtl="0"/>
            <a:r>
              <a:rPr lang="es-ES"/>
              <a:t>Título de la presentación</a:t>
            </a:r>
          </a:p>
        </p:txBody>
      </p:sp>
      <p:sp>
        <p:nvSpPr>
          <p:cNvPr id="6" name="Marcador de número de diapositiva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es-ES" sz="1200">
                <a:solidFill>
                  <a:schemeClr val="bg1"/>
                </a:solidFill>
                <a:latin typeface="+mj-lt"/>
                <a:cs typeface="Biome" panose="020B0503030204020804" pitchFamily="34" charset="0"/>
              </a:defRPr>
            </a:lvl1pPr>
          </a:lstStyle>
          <a:p>
            <a:pPr rtl="0"/>
            <a:fld id="{FE024F78-56A6-7740-B68D-8D4D026EDF3F}" type="slidenum">
              <a:rPr lang="es-ES" smtClean="0"/>
              <a:pPr rtl="0"/>
              <a:t>‹#›</a:t>
            </a:fld>
            <a:endParaRPr lang="es-E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lang="es-ES"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s-ES"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s-ES"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s-ES"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s-ES"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s-ES"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hyperlink" Target="https://www.freecodecamp.org/news/javascript-fetch-api-for-beginners/" TargetMode="External"/><Relationship Id="rId3" Type="http://schemas.openxmlformats.org/officeDocument/2006/relationships/hyperlink" Target="https://developer.mozilla.org/en-US/docs/Learn/JavaScript/Asynchronous" TargetMode="External"/><Relationship Id="rId7" Type="http://schemas.openxmlformats.org/officeDocument/2006/relationships/hyperlink" Target="https://developer.mozilla.org/en-US/docs/Web/JavaScript/Reference/Statements/async_function"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developer.mozilla.org/es/docs/Web/JavaScript/Reference/Global_Objects/Promise" TargetMode="External"/><Relationship Id="rId5" Type="http://schemas.openxmlformats.org/officeDocument/2006/relationships/hyperlink" Target="https://codigofacilito.com/articulos/js-programacion-asincrona" TargetMode="External"/><Relationship Id="rId4" Type="http://schemas.openxmlformats.org/officeDocument/2006/relationships/hyperlink" Target="https://rahulkmittal.medium.com/asynchronous-programming-with-async-and-await-in-c-d42ec5fb7532" TargetMode="External"/><Relationship Id="rId9" Type="http://schemas.openxmlformats.org/officeDocument/2006/relationships/hyperlink" Target="https://www.freecodecamp.org/espanol/news/tutorial-de-fetch-api-en-javascript-con-ejemplos-de-js-fetch-post-y-header/"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rtlCol="0" anchor="b"/>
          <a:lstStyle>
            <a:defPPr>
              <a:defRPr lang="es-ES"/>
            </a:defPPr>
          </a:lstStyle>
          <a:p>
            <a:r>
              <a:rPr lang="es-ES" sz="4800">
                <a:cs typeface="Biome"/>
              </a:rPr>
              <a:t>Programación</a:t>
            </a:r>
            <a:r>
              <a:rPr lang="es-ES" sz="4800" dirty="0">
                <a:cs typeface="Biome"/>
              </a:rPr>
              <a:t> Asíncrona</a:t>
            </a:r>
            <a:endParaRPr lang="es-ES" sz="4800" dirty="0" err="1"/>
          </a:p>
        </p:txBody>
      </p:sp>
      <p:sp>
        <p:nvSpPr>
          <p:cNvPr id="9" name="Subtítulo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vert="horz" lIns="91440" tIns="45720" rIns="91440" bIns="45720" rtlCol="0" anchor="t">
            <a:noAutofit/>
          </a:bodyPr>
          <a:lstStyle>
            <a:defPPr>
              <a:defRPr lang="es-ES"/>
            </a:defPPr>
          </a:lstStyle>
          <a:p>
            <a:pPr rtl="0"/>
            <a:r>
              <a:rPr lang="es-ES" dirty="0">
                <a:cs typeface="Biome Light"/>
              </a:rPr>
              <a:t>Conceptos</a:t>
            </a:r>
            <a:endParaRPr lang="es-ES"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60903-003B-273E-3584-5312F76C3EF3}"/>
              </a:ext>
            </a:extLst>
          </p:cNvPr>
          <p:cNvSpPr>
            <a:spLocks noGrp="1"/>
          </p:cNvSpPr>
          <p:nvPr>
            <p:ph type="title"/>
          </p:nvPr>
        </p:nvSpPr>
        <p:spPr>
          <a:xfrm>
            <a:off x="741680" y="430482"/>
            <a:ext cx="10500989" cy="1260229"/>
          </a:xfrm>
        </p:spPr>
        <p:txBody>
          <a:bodyPr rtlCol="0" anchor="b">
            <a:normAutofit/>
          </a:bodyPr>
          <a:lstStyle>
            <a:defPPr>
              <a:defRPr lang="es-ES"/>
            </a:defPPr>
          </a:lstStyle>
          <a:p>
            <a:r>
              <a:rPr lang="es-ES" dirty="0">
                <a:solidFill>
                  <a:srgbClr val="1CDFF5"/>
                </a:solidFill>
                <a:ea typeface="+mj-lt"/>
                <a:cs typeface="+mj-lt"/>
              </a:rPr>
              <a:t>¿Por qué usar </a:t>
            </a:r>
            <a:r>
              <a:rPr lang="es-ES" dirty="0" err="1">
                <a:solidFill>
                  <a:srgbClr val="1CDFF5"/>
                </a:solidFill>
                <a:ea typeface="+mj-lt"/>
                <a:cs typeface="+mj-lt"/>
              </a:rPr>
              <a:t>async</a:t>
            </a:r>
            <a:r>
              <a:rPr lang="es-ES" dirty="0">
                <a:solidFill>
                  <a:srgbClr val="1CDFF5"/>
                </a:solidFill>
                <a:ea typeface="+mj-lt"/>
                <a:cs typeface="+mj-lt"/>
              </a:rPr>
              <a:t> / </a:t>
            </a:r>
            <a:r>
              <a:rPr lang="es-ES" dirty="0" err="1">
                <a:solidFill>
                  <a:srgbClr val="1CDFF5"/>
                </a:solidFill>
                <a:ea typeface="+mj-lt"/>
                <a:cs typeface="+mj-lt"/>
              </a:rPr>
              <a:t>await</a:t>
            </a:r>
            <a:r>
              <a:rPr lang="es-ES" dirty="0">
                <a:solidFill>
                  <a:srgbClr val="1CDFF5"/>
                </a:solidFill>
                <a:ea typeface="+mj-lt"/>
                <a:cs typeface="+mj-lt"/>
              </a:rPr>
              <a:t>?</a:t>
            </a:r>
            <a:endParaRPr lang="en-US" dirty="0"/>
          </a:p>
        </p:txBody>
      </p:sp>
      <p:sp>
        <p:nvSpPr>
          <p:cNvPr id="4" name="Marcador de contenido 3">
            <a:extLst>
              <a:ext uri="{FF2B5EF4-FFF2-40B4-BE49-F238E27FC236}">
                <a16:creationId xmlns:a16="http://schemas.microsoft.com/office/drawing/2014/main" id="{74160DFF-2E7E-7A22-819A-C011020DFF01}"/>
              </a:ext>
            </a:extLst>
          </p:cNvPr>
          <p:cNvSpPr>
            <a:spLocks noGrp="1"/>
          </p:cNvSpPr>
          <p:nvPr>
            <p:ph sz="quarter" idx="36"/>
          </p:nvPr>
        </p:nvSpPr>
        <p:spPr>
          <a:xfrm>
            <a:off x="1117600" y="2319864"/>
            <a:ext cx="9407892" cy="3398781"/>
          </a:xfrm>
          <a:ln>
            <a:noFill/>
          </a:ln>
        </p:spPr>
        <p:txBody>
          <a:bodyPr vert="horz" lIns="91440" tIns="45720" rIns="91440" bIns="45720" rtlCol="0" anchor="t">
            <a:normAutofit/>
          </a:bodyPr>
          <a:lstStyle>
            <a:defPPr>
              <a:defRPr lang="es-ES"/>
            </a:defPPr>
          </a:lstStyle>
          <a:p>
            <a:pPr marL="285750" indent="-285750">
              <a:buFont typeface="Arial"/>
              <a:buChar char="•"/>
            </a:pPr>
            <a:r>
              <a:rPr lang="es-ES" b="1" dirty="0">
                <a:solidFill>
                  <a:srgbClr val="E3E3E3"/>
                </a:solidFill>
                <a:ea typeface="+mn-lt"/>
                <a:cs typeface="+mn-lt"/>
              </a:rPr>
              <a:t>Escribir código asíncrono que parece síncrono:</a:t>
            </a:r>
            <a:r>
              <a:rPr lang="es-ES" dirty="0">
                <a:solidFill>
                  <a:srgbClr val="E3E3E3"/>
                </a:solidFill>
                <a:ea typeface="+mn-lt"/>
                <a:cs typeface="+mn-lt"/>
              </a:rPr>
              <a:t> Esto hace que el código sea más fácil de leer y comprender.</a:t>
            </a:r>
            <a:endParaRPr lang="en-US" dirty="0">
              <a:ea typeface="+mn-lt"/>
              <a:cs typeface="Biome"/>
            </a:endParaRPr>
          </a:p>
          <a:p>
            <a:pPr marL="285750" indent="-285750">
              <a:buFont typeface="Arial"/>
              <a:buChar char="•"/>
            </a:pPr>
            <a:r>
              <a:rPr lang="es-ES" b="1" dirty="0">
                <a:solidFill>
                  <a:srgbClr val="E3E3E3"/>
                </a:solidFill>
                <a:ea typeface="+mn-lt"/>
                <a:cs typeface="+mn-lt"/>
              </a:rPr>
              <a:t>Evitar el "</a:t>
            </a:r>
            <a:r>
              <a:rPr lang="es-ES" b="1" err="1">
                <a:solidFill>
                  <a:srgbClr val="E3E3E3"/>
                </a:solidFill>
                <a:ea typeface="+mn-lt"/>
                <a:cs typeface="+mn-lt"/>
              </a:rPr>
              <a:t>callback</a:t>
            </a:r>
            <a:r>
              <a:rPr lang="es-ES" b="1" dirty="0">
                <a:solidFill>
                  <a:srgbClr val="E3E3E3"/>
                </a:solidFill>
                <a:ea typeface="+mn-lt"/>
                <a:cs typeface="+mn-lt"/>
              </a:rPr>
              <a:t> </a:t>
            </a:r>
            <a:r>
              <a:rPr lang="es-ES" b="1" err="1">
                <a:solidFill>
                  <a:srgbClr val="E3E3E3"/>
                </a:solidFill>
                <a:ea typeface="+mn-lt"/>
                <a:cs typeface="+mn-lt"/>
              </a:rPr>
              <a:t>hell</a:t>
            </a:r>
            <a:r>
              <a:rPr lang="es-ES" b="1" dirty="0">
                <a:solidFill>
                  <a:srgbClr val="E3E3E3"/>
                </a:solidFill>
                <a:ea typeface="+mn-lt"/>
                <a:cs typeface="+mn-lt"/>
              </a:rPr>
              <a:t>":</a:t>
            </a:r>
            <a:r>
              <a:rPr lang="es-ES" dirty="0">
                <a:solidFill>
                  <a:srgbClr val="E3E3E3"/>
                </a:solidFill>
                <a:ea typeface="+mn-lt"/>
                <a:cs typeface="+mn-lt"/>
              </a:rPr>
              <a:t> Al igual que las </a:t>
            </a:r>
            <a:r>
              <a:rPr lang="es-ES" b="1" dirty="0">
                <a:solidFill>
                  <a:srgbClr val="E3E3E3"/>
                </a:solidFill>
                <a:ea typeface="+mn-lt"/>
                <a:cs typeface="+mn-lt"/>
              </a:rPr>
              <a:t>promesas</a:t>
            </a:r>
            <a:r>
              <a:rPr lang="es-ES" dirty="0">
                <a:solidFill>
                  <a:srgbClr val="E3E3E3"/>
                </a:solidFill>
                <a:ea typeface="+mn-lt"/>
                <a:cs typeface="+mn-lt"/>
              </a:rPr>
              <a:t>, </a:t>
            </a:r>
            <a:r>
              <a:rPr lang="es-ES" b="1" err="1">
                <a:solidFill>
                  <a:srgbClr val="FFC000"/>
                </a:solidFill>
                <a:ea typeface="+mn-lt"/>
                <a:cs typeface="+mn-lt"/>
              </a:rPr>
              <a:t>async</a:t>
            </a:r>
            <a:r>
              <a:rPr lang="es-ES" b="1" dirty="0">
                <a:solidFill>
                  <a:srgbClr val="FFC000"/>
                </a:solidFill>
                <a:ea typeface="+mn-lt"/>
                <a:cs typeface="+mn-lt"/>
              </a:rPr>
              <a:t>/</a:t>
            </a:r>
            <a:r>
              <a:rPr lang="es-ES" b="1" err="1">
                <a:solidFill>
                  <a:srgbClr val="FFC000"/>
                </a:solidFill>
                <a:ea typeface="+mn-lt"/>
                <a:cs typeface="+mn-lt"/>
              </a:rPr>
              <a:t>await</a:t>
            </a:r>
            <a:r>
              <a:rPr lang="es-ES" b="1" dirty="0">
                <a:solidFill>
                  <a:srgbClr val="E3E3E3"/>
                </a:solidFill>
                <a:ea typeface="+mn-lt"/>
                <a:cs typeface="+mn-lt"/>
              </a:rPr>
              <a:t> </a:t>
            </a:r>
            <a:r>
              <a:rPr lang="es-ES" dirty="0">
                <a:solidFill>
                  <a:srgbClr val="E3E3E3"/>
                </a:solidFill>
                <a:ea typeface="+mn-lt"/>
                <a:cs typeface="+mn-lt"/>
              </a:rPr>
              <a:t>nos ayuda a escribir código asíncrono más limpio y organizado.</a:t>
            </a:r>
            <a:endParaRPr lang="en-US" dirty="0"/>
          </a:p>
          <a:p>
            <a:pPr marL="285750" indent="-285750">
              <a:buFont typeface="Arial"/>
              <a:buChar char="•"/>
            </a:pPr>
            <a:r>
              <a:rPr lang="es-ES" b="1" dirty="0">
                <a:solidFill>
                  <a:srgbClr val="E3E3E3"/>
                </a:solidFill>
                <a:ea typeface="+mn-lt"/>
                <a:cs typeface="+mn-lt"/>
              </a:rPr>
              <a:t>Mejorar la legibilidad del código:</a:t>
            </a:r>
            <a:r>
              <a:rPr lang="es-ES" dirty="0">
                <a:solidFill>
                  <a:srgbClr val="E3E3E3"/>
                </a:solidFill>
                <a:ea typeface="+mn-lt"/>
                <a:cs typeface="+mn-lt"/>
              </a:rPr>
              <a:t> El código escrito con </a:t>
            </a:r>
            <a:r>
              <a:rPr lang="es-ES" b="1" err="1">
                <a:solidFill>
                  <a:srgbClr val="FFC000"/>
                </a:solidFill>
                <a:ea typeface="+mn-lt"/>
                <a:cs typeface="+mn-lt"/>
              </a:rPr>
              <a:t>async</a:t>
            </a:r>
            <a:r>
              <a:rPr lang="es-ES" b="1" dirty="0">
                <a:solidFill>
                  <a:srgbClr val="FFC000"/>
                </a:solidFill>
                <a:ea typeface="+mn-lt"/>
                <a:cs typeface="+mn-lt"/>
              </a:rPr>
              <a:t>/</a:t>
            </a:r>
            <a:r>
              <a:rPr lang="es-ES" b="1" err="1">
                <a:solidFill>
                  <a:srgbClr val="FFC000"/>
                </a:solidFill>
                <a:ea typeface="+mn-lt"/>
                <a:cs typeface="+mn-lt"/>
              </a:rPr>
              <a:t>await</a:t>
            </a:r>
            <a:r>
              <a:rPr lang="es-ES" b="1" dirty="0">
                <a:solidFill>
                  <a:srgbClr val="FFC000"/>
                </a:solidFill>
                <a:ea typeface="+mn-lt"/>
                <a:cs typeface="+mn-lt"/>
              </a:rPr>
              <a:t> </a:t>
            </a:r>
            <a:r>
              <a:rPr lang="es-ES" dirty="0">
                <a:solidFill>
                  <a:srgbClr val="E3E3E3"/>
                </a:solidFill>
                <a:ea typeface="+mn-lt"/>
                <a:cs typeface="+mn-lt"/>
              </a:rPr>
              <a:t>es más fácil de leer y comprender que el código escrito con </a:t>
            </a:r>
            <a:r>
              <a:rPr lang="es-ES" b="1" err="1">
                <a:solidFill>
                  <a:srgbClr val="E3E3E3"/>
                </a:solidFill>
                <a:ea typeface="+mn-lt"/>
                <a:cs typeface="+mn-lt"/>
              </a:rPr>
              <a:t>callbacks</a:t>
            </a:r>
            <a:r>
              <a:rPr lang="es-ES" dirty="0">
                <a:solidFill>
                  <a:srgbClr val="E3E3E3"/>
                </a:solidFill>
                <a:ea typeface="+mn-lt"/>
                <a:cs typeface="+mn-lt"/>
              </a:rPr>
              <a:t>.</a:t>
            </a:r>
            <a:endParaRPr lang="es-ES" dirty="0"/>
          </a:p>
        </p:txBody>
      </p:sp>
      <p:sp>
        <p:nvSpPr>
          <p:cNvPr id="3" name="Marcador de número de diapositiva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rtlCol="0" anchor="ctr">
            <a:normAutofit/>
          </a:bodyPr>
          <a:lstStyle>
            <a:defPPr>
              <a:defRPr lang="es-ES"/>
            </a:defPPr>
          </a:lstStyle>
          <a:p>
            <a:pPr rtl="0">
              <a:spcAft>
                <a:spcPts val="600"/>
              </a:spcAft>
            </a:pPr>
            <a:fld id="{FE024F78-56A6-7740-B68D-8D4D026EDF3F}" type="slidenum">
              <a:rPr lang="es-ES" smtClean="0"/>
              <a:pPr rtl="0">
                <a:spcAft>
                  <a:spcPts val="600"/>
                </a:spcAft>
              </a:pPr>
              <a:t>10</a:t>
            </a:fld>
            <a:endParaRPr lang="es-ES"/>
          </a:p>
        </p:txBody>
      </p:sp>
    </p:spTree>
    <p:extLst>
      <p:ext uri="{BB962C8B-B14F-4D97-AF65-F5344CB8AC3E}">
        <p14:creationId xmlns:p14="http://schemas.microsoft.com/office/powerpoint/2010/main" val="3896652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60903-003B-273E-3584-5312F76C3EF3}"/>
              </a:ext>
            </a:extLst>
          </p:cNvPr>
          <p:cNvSpPr>
            <a:spLocks noGrp="1"/>
          </p:cNvSpPr>
          <p:nvPr>
            <p:ph type="title"/>
          </p:nvPr>
        </p:nvSpPr>
        <p:spPr>
          <a:xfrm>
            <a:off x="2399620" y="162560"/>
            <a:ext cx="8843050" cy="1616904"/>
          </a:xfrm>
        </p:spPr>
        <p:txBody>
          <a:bodyPr rtlCol="0" anchor="b">
            <a:normAutofit/>
          </a:bodyPr>
          <a:lstStyle>
            <a:defPPr>
              <a:defRPr lang="es-ES"/>
            </a:defPPr>
          </a:lstStyle>
          <a:p>
            <a:r>
              <a:rPr lang="es-ES" sz="4000" dirty="0">
                <a:ea typeface="+mj-lt"/>
                <a:cs typeface="+mj-lt"/>
              </a:rPr>
              <a:t>¿QUÉ ES ASYNC / AWAIT?</a:t>
            </a:r>
            <a:endParaRPr lang="en-US" dirty="0">
              <a:ea typeface="+mj-lt"/>
              <a:cs typeface="+mj-lt"/>
            </a:endParaRPr>
          </a:p>
        </p:txBody>
      </p:sp>
      <p:sp>
        <p:nvSpPr>
          <p:cNvPr id="4" name="Marcador de contenido 3">
            <a:extLst>
              <a:ext uri="{FF2B5EF4-FFF2-40B4-BE49-F238E27FC236}">
                <a16:creationId xmlns:a16="http://schemas.microsoft.com/office/drawing/2014/main" id="{74160DFF-2E7E-7A22-819A-C011020DFF01}"/>
              </a:ext>
            </a:extLst>
          </p:cNvPr>
          <p:cNvSpPr>
            <a:spLocks noGrp="1"/>
          </p:cNvSpPr>
          <p:nvPr>
            <p:ph sz="quarter" idx="35"/>
          </p:nvPr>
        </p:nvSpPr>
        <p:spPr>
          <a:xfrm>
            <a:off x="2395413" y="2306723"/>
            <a:ext cx="3992687" cy="4077484"/>
          </a:xfrm>
        </p:spPr>
        <p:txBody>
          <a:bodyPr vert="horz" lIns="91440" tIns="45720" rIns="91440" bIns="45720" rtlCol="0" anchor="b">
            <a:noAutofit/>
          </a:bodyPr>
          <a:lstStyle>
            <a:defPPr>
              <a:defRPr lang="es-ES"/>
            </a:defPPr>
          </a:lstStyle>
          <a:p>
            <a:pPr>
              <a:lnSpc>
                <a:spcPct val="110000"/>
              </a:lnSpc>
            </a:pPr>
            <a:r>
              <a:rPr lang="es-ES" dirty="0" err="1">
                <a:solidFill>
                  <a:srgbClr val="FFFFFF"/>
                </a:solidFill>
                <a:ea typeface="+mn-lt"/>
                <a:cs typeface="+mn-lt"/>
              </a:rPr>
              <a:t>Async</a:t>
            </a:r>
            <a:r>
              <a:rPr lang="es-ES" dirty="0">
                <a:solidFill>
                  <a:srgbClr val="FFFFFF"/>
                </a:solidFill>
                <a:ea typeface="+mn-lt"/>
                <a:cs typeface="+mn-lt"/>
              </a:rPr>
              <a:t>/</a:t>
            </a:r>
            <a:r>
              <a:rPr lang="es-ES" dirty="0" err="1">
                <a:solidFill>
                  <a:srgbClr val="FFFFFF"/>
                </a:solidFill>
                <a:ea typeface="+mn-lt"/>
                <a:cs typeface="+mn-lt"/>
              </a:rPr>
              <a:t>await</a:t>
            </a:r>
            <a:r>
              <a:rPr lang="es-ES" dirty="0">
                <a:solidFill>
                  <a:srgbClr val="FFFFFF"/>
                </a:solidFill>
                <a:ea typeface="+mn-lt"/>
                <a:cs typeface="+mn-lt"/>
              </a:rPr>
              <a:t> es una sintaxis de azúcar que nos permite escribir código asíncrono de forma más síncrona. Es decir, nos permite escribir código que parece que se ejecuta de forma secuencial, aunque en realidad se está ejecutando de forma asíncrona..</a:t>
            </a:r>
            <a:endParaRPr lang="en-US" dirty="0"/>
          </a:p>
          <a:p>
            <a:pPr>
              <a:lnSpc>
                <a:spcPct val="110000"/>
              </a:lnSpc>
            </a:pPr>
            <a:endParaRPr lang="es-ES" sz="1600" b="1" dirty="0">
              <a:solidFill>
                <a:srgbClr val="FFFFFF"/>
              </a:solidFill>
              <a:ea typeface="+mn-lt"/>
              <a:cs typeface="+mn-lt"/>
            </a:endParaRPr>
          </a:p>
          <a:p>
            <a:pPr>
              <a:lnSpc>
                <a:spcPct val="110000"/>
              </a:lnSpc>
            </a:pPr>
            <a:endParaRPr lang="es-ES" sz="1400" dirty="0"/>
          </a:p>
          <a:p>
            <a:pPr>
              <a:lnSpc>
                <a:spcPct val="110000"/>
              </a:lnSpc>
            </a:pPr>
            <a:endParaRPr lang="es-ES" sz="1400"/>
          </a:p>
        </p:txBody>
      </p:sp>
      <p:sp>
        <p:nvSpPr>
          <p:cNvPr id="3" name="Marcador de número de diapositiva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rtlCol="0" anchor="ctr">
            <a:normAutofit/>
          </a:bodyPr>
          <a:lstStyle>
            <a:defPPr>
              <a:defRPr lang="es-ES"/>
            </a:defPPr>
          </a:lstStyle>
          <a:p>
            <a:pPr rtl="0">
              <a:spcAft>
                <a:spcPts val="600"/>
              </a:spcAft>
            </a:pPr>
            <a:fld id="{FE024F78-56A6-7740-B68D-8D4D026EDF3F}" type="slidenum">
              <a:rPr lang="es-ES" smtClean="0"/>
              <a:pPr rtl="0">
                <a:spcAft>
                  <a:spcPts val="600"/>
                </a:spcAft>
              </a:pPr>
              <a:t>11</a:t>
            </a:fld>
            <a:endParaRPr lang="es-ES"/>
          </a:p>
        </p:txBody>
      </p:sp>
      <p:pic>
        <p:nvPicPr>
          <p:cNvPr id="6" name="Picture 5" descr="246,793 imágenes, fotos de stock, objetos en 3D y vectores sobre Secuencia  | Shutterstock">
            <a:extLst>
              <a:ext uri="{FF2B5EF4-FFF2-40B4-BE49-F238E27FC236}">
                <a16:creationId xmlns:a16="http://schemas.microsoft.com/office/drawing/2014/main" id="{FDF905BA-7C59-535E-D7DE-4ED62C3FEBC2}"/>
              </a:ext>
            </a:extLst>
          </p:cNvPr>
          <p:cNvPicPr>
            <a:picLocks noChangeAspect="1"/>
          </p:cNvPicPr>
          <p:nvPr/>
        </p:nvPicPr>
        <p:blipFill>
          <a:blip r:embed="rId3"/>
          <a:stretch>
            <a:fillRect/>
          </a:stretch>
        </p:blipFill>
        <p:spPr>
          <a:xfrm>
            <a:off x="7098926" y="2308412"/>
            <a:ext cx="3137647" cy="3372970"/>
          </a:xfrm>
          <a:prstGeom prst="rect">
            <a:avLst/>
          </a:prstGeom>
        </p:spPr>
      </p:pic>
    </p:spTree>
    <p:extLst>
      <p:ext uri="{BB962C8B-B14F-4D97-AF65-F5344CB8AC3E}">
        <p14:creationId xmlns:p14="http://schemas.microsoft.com/office/powerpoint/2010/main" val="3724812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EF125C3-99F8-5ABF-1328-0370F112121B}"/>
              </a:ext>
            </a:extLst>
          </p:cNvPr>
          <p:cNvSpPr>
            <a:spLocks noGrp="1"/>
          </p:cNvSpPr>
          <p:nvPr>
            <p:ph type="title"/>
          </p:nvPr>
        </p:nvSpPr>
        <p:spPr>
          <a:xfrm>
            <a:off x="835370" y="643842"/>
            <a:ext cx="10515601" cy="1140849"/>
          </a:xfrm>
        </p:spPr>
        <p:txBody>
          <a:bodyPr rtlCol="0"/>
          <a:lstStyle>
            <a:defPPr>
              <a:defRPr lang="es-ES"/>
            </a:defPPr>
          </a:lstStyle>
          <a:p>
            <a:r>
              <a:rPr lang="es-ES" dirty="0">
                <a:cs typeface="Biome"/>
              </a:rPr>
              <a:t>Ejemplo practico</a:t>
            </a:r>
            <a:endParaRPr lang="es-ES" dirty="0"/>
          </a:p>
        </p:txBody>
      </p:sp>
      <p:sp>
        <p:nvSpPr>
          <p:cNvPr id="8" name="TextBox 7">
            <a:extLst>
              <a:ext uri="{FF2B5EF4-FFF2-40B4-BE49-F238E27FC236}">
                <a16:creationId xmlns:a16="http://schemas.microsoft.com/office/drawing/2014/main" id="{4A6DFAE1-3F59-C73E-A81F-C24FD71F3D06}"/>
              </a:ext>
            </a:extLst>
          </p:cNvPr>
          <p:cNvSpPr txBox="1"/>
          <p:nvPr/>
        </p:nvSpPr>
        <p:spPr>
          <a:xfrm>
            <a:off x="835959" y="2169459"/>
            <a:ext cx="7584140" cy="2862322"/>
          </a:xfrm>
          <a:prstGeom prst="rect">
            <a:avLst/>
          </a:prstGeom>
          <a:solidFill>
            <a:schemeClr val="tx1">
              <a:lumMod val="95000"/>
              <a:lumOff val="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6">
                    <a:lumMod val="60000"/>
                    <a:lumOff val="40000"/>
                  </a:schemeClr>
                </a:solidFill>
              </a:rPr>
              <a:t>async function</a:t>
            </a:r>
            <a:r>
              <a:rPr lang="en-US" dirty="0">
                <a:solidFill>
                  <a:schemeClr val="bg1">
                    <a:lumMod val="85000"/>
                  </a:schemeClr>
                </a:solidFill>
              </a:rPr>
              <a:t> </a:t>
            </a:r>
            <a:r>
              <a:rPr lang="en-US" err="1">
                <a:solidFill>
                  <a:srgbClr val="FFC000"/>
                </a:solidFill>
              </a:rPr>
              <a:t>obtenerInformacionUsuario</a:t>
            </a:r>
            <a:r>
              <a:rPr lang="en-US" dirty="0">
                <a:solidFill>
                  <a:schemeClr val="bg1">
                    <a:lumMod val="85000"/>
                  </a:schemeClr>
                </a:solidFill>
              </a:rPr>
              <a:t>(</a:t>
            </a:r>
            <a:r>
              <a:rPr lang="en-US" err="1">
                <a:solidFill>
                  <a:schemeClr val="bg1">
                    <a:lumMod val="85000"/>
                  </a:schemeClr>
                </a:solidFill>
              </a:rPr>
              <a:t>nombreUsuario</a:t>
            </a:r>
            <a:r>
              <a:rPr lang="en-US" dirty="0">
                <a:solidFill>
                  <a:schemeClr val="bg1">
                    <a:lumMod val="85000"/>
                  </a:schemeClr>
                </a:solidFill>
              </a:rPr>
              <a:t>) { </a:t>
            </a:r>
            <a:endParaRPr lang="en-US">
              <a:solidFill>
                <a:schemeClr val="bg1">
                  <a:lumMod val="85000"/>
                </a:schemeClr>
              </a:solidFill>
            </a:endParaRPr>
          </a:p>
          <a:p>
            <a:r>
              <a:rPr lang="en-US" dirty="0">
                <a:solidFill>
                  <a:schemeClr val="accent6">
                    <a:lumMod val="60000"/>
                    <a:lumOff val="40000"/>
                  </a:schemeClr>
                </a:solidFill>
              </a:rPr>
              <a:t> </a:t>
            </a:r>
            <a:r>
              <a:rPr lang="en-US">
                <a:solidFill>
                  <a:schemeClr val="accent6">
                    <a:lumMod val="60000"/>
                    <a:lumOff val="40000"/>
                  </a:schemeClr>
                </a:solidFill>
              </a:rPr>
              <a:t> </a:t>
            </a:r>
            <a:r>
              <a:rPr lang="en-US" dirty="0">
                <a:solidFill>
                  <a:schemeClr val="accent6">
                    <a:lumMod val="60000"/>
                    <a:lumOff val="40000"/>
                  </a:schemeClr>
                </a:solidFill>
              </a:rPr>
              <a:t>const</a:t>
            </a:r>
            <a:r>
              <a:rPr lang="en-US" dirty="0">
                <a:solidFill>
                  <a:schemeClr val="bg1">
                    <a:lumMod val="85000"/>
                  </a:schemeClr>
                </a:solidFill>
              </a:rPr>
              <a:t> </a:t>
            </a:r>
            <a:r>
              <a:rPr lang="en-US" err="1">
                <a:solidFill>
                  <a:schemeClr val="bg1">
                    <a:lumMod val="85000"/>
                  </a:schemeClr>
                </a:solidFill>
              </a:rPr>
              <a:t>respuesta</a:t>
            </a:r>
            <a:r>
              <a:rPr lang="en-US" dirty="0">
                <a:solidFill>
                  <a:schemeClr val="bg1">
                    <a:lumMod val="85000"/>
                  </a:schemeClr>
                </a:solidFill>
              </a:rPr>
              <a:t> = </a:t>
            </a:r>
            <a:r>
              <a:rPr lang="en-US" dirty="0">
                <a:solidFill>
                  <a:schemeClr val="accent6">
                    <a:lumMod val="60000"/>
                    <a:lumOff val="40000"/>
                  </a:schemeClr>
                </a:solidFill>
              </a:rPr>
              <a:t>await</a:t>
            </a:r>
            <a:r>
              <a:rPr lang="en-US" dirty="0">
                <a:solidFill>
                  <a:schemeClr val="bg1">
                    <a:lumMod val="85000"/>
                  </a:schemeClr>
                </a:solidFill>
              </a:rPr>
              <a:t> fetch(</a:t>
            </a:r>
            <a:r>
              <a:rPr lang="en-US" dirty="0">
                <a:solidFill>
                  <a:schemeClr val="accent2">
                    <a:lumMod val="50000"/>
                  </a:schemeClr>
                </a:solidFill>
              </a:rPr>
              <a:t>`/</a:t>
            </a:r>
            <a:r>
              <a:rPr lang="en-US" err="1">
                <a:solidFill>
                  <a:schemeClr val="accent2">
                    <a:lumMod val="50000"/>
                  </a:schemeClr>
                </a:solidFill>
              </a:rPr>
              <a:t>api</a:t>
            </a:r>
            <a:r>
              <a:rPr lang="en-US" dirty="0">
                <a:solidFill>
                  <a:schemeClr val="accent2">
                    <a:lumMod val="50000"/>
                  </a:schemeClr>
                </a:solidFill>
              </a:rPr>
              <a:t>/</a:t>
            </a:r>
            <a:r>
              <a:rPr lang="en-US" err="1">
                <a:solidFill>
                  <a:schemeClr val="accent2">
                    <a:lumMod val="50000"/>
                  </a:schemeClr>
                </a:solidFill>
              </a:rPr>
              <a:t>usuarios</a:t>
            </a:r>
            <a:r>
              <a:rPr lang="en-US" dirty="0">
                <a:solidFill>
                  <a:schemeClr val="bg1">
                    <a:lumMod val="85000"/>
                  </a:schemeClr>
                </a:solidFill>
              </a:rPr>
              <a:t>/</a:t>
            </a:r>
            <a:r>
              <a:rPr lang="en-US" dirty="0">
                <a:solidFill>
                  <a:schemeClr val="bg1"/>
                </a:solidFill>
              </a:rPr>
              <a:t>${</a:t>
            </a:r>
            <a:r>
              <a:rPr lang="en-US" err="1">
                <a:solidFill>
                  <a:schemeClr val="bg1"/>
                </a:solidFill>
              </a:rPr>
              <a:t>nombreUsuario</a:t>
            </a:r>
            <a:r>
              <a:rPr lang="en-US" dirty="0">
                <a:solidFill>
                  <a:schemeClr val="bg1"/>
                </a:solidFill>
              </a:rPr>
              <a:t>}</a:t>
            </a:r>
            <a:r>
              <a:rPr lang="en-US" dirty="0">
                <a:solidFill>
                  <a:schemeClr val="accent2">
                    <a:lumMod val="50000"/>
                  </a:schemeClr>
                </a:solidFill>
              </a:rPr>
              <a:t>`</a:t>
            </a:r>
            <a:r>
              <a:rPr lang="en-US" dirty="0">
                <a:solidFill>
                  <a:schemeClr val="bg1">
                    <a:lumMod val="85000"/>
                  </a:schemeClr>
                </a:solidFill>
              </a:rPr>
              <a:t>); </a:t>
            </a:r>
            <a:endParaRPr lang="en-US">
              <a:solidFill>
                <a:schemeClr val="bg1">
                  <a:lumMod val="85000"/>
                </a:schemeClr>
              </a:solidFill>
            </a:endParaRPr>
          </a:p>
          <a:p>
            <a:r>
              <a:rPr lang="en-US" dirty="0">
                <a:solidFill>
                  <a:schemeClr val="accent6">
                    <a:lumMod val="60000"/>
                    <a:lumOff val="40000"/>
                  </a:schemeClr>
                </a:solidFill>
              </a:rPr>
              <a:t> </a:t>
            </a:r>
            <a:r>
              <a:rPr lang="en-US">
                <a:solidFill>
                  <a:schemeClr val="accent6">
                    <a:lumMod val="60000"/>
                    <a:lumOff val="40000"/>
                  </a:schemeClr>
                </a:solidFill>
              </a:rPr>
              <a:t> </a:t>
            </a:r>
            <a:r>
              <a:rPr lang="en-US" dirty="0">
                <a:solidFill>
                  <a:schemeClr val="accent6">
                    <a:lumMod val="60000"/>
                    <a:lumOff val="40000"/>
                  </a:schemeClr>
                </a:solidFill>
              </a:rPr>
              <a:t>const</a:t>
            </a:r>
            <a:r>
              <a:rPr lang="en-US" dirty="0">
                <a:solidFill>
                  <a:schemeClr val="bg1">
                    <a:lumMod val="85000"/>
                  </a:schemeClr>
                </a:solidFill>
              </a:rPr>
              <a:t> </a:t>
            </a:r>
            <a:r>
              <a:rPr lang="en-US" err="1">
                <a:solidFill>
                  <a:schemeClr val="bg1">
                    <a:lumMod val="85000"/>
                  </a:schemeClr>
                </a:solidFill>
              </a:rPr>
              <a:t>usuario</a:t>
            </a:r>
            <a:r>
              <a:rPr lang="en-US" dirty="0">
                <a:solidFill>
                  <a:schemeClr val="bg1">
                    <a:lumMod val="85000"/>
                  </a:schemeClr>
                </a:solidFill>
              </a:rPr>
              <a:t> = </a:t>
            </a:r>
            <a:r>
              <a:rPr lang="en-US" dirty="0">
                <a:solidFill>
                  <a:schemeClr val="accent6">
                    <a:lumMod val="60000"/>
                    <a:lumOff val="40000"/>
                  </a:schemeClr>
                </a:solidFill>
              </a:rPr>
              <a:t>await</a:t>
            </a:r>
            <a:r>
              <a:rPr lang="en-US" dirty="0">
                <a:solidFill>
                  <a:schemeClr val="bg1">
                    <a:lumMod val="85000"/>
                  </a:schemeClr>
                </a:solidFill>
              </a:rPr>
              <a:t> </a:t>
            </a:r>
            <a:r>
              <a:rPr lang="en-US" err="1">
                <a:solidFill>
                  <a:schemeClr val="bg1">
                    <a:lumMod val="85000"/>
                  </a:schemeClr>
                </a:solidFill>
              </a:rPr>
              <a:t>respuesta.json</a:t>
            </a:r>
            <a:r>
              <a:rPr lang="en-US" dirty="0">
                <a:solidFill>
                  <a:schemeClr val="bg1">
                    <a:lumMod val="85000"/>
                  </a:schemeClr>
                </a:solidFill>
              </a:rPr>
              <a:t>(); </a:t>
            </a:r>
          </a:p>
          <a:p>
            <a:r>
              <a:rPr lang="en-US" dirty="0">
                <a:solidFill>
                  <a:schemeClr val="accent6">
                    <a:lumMod val="60000"/>
                    <a:lumOff val="40000"/>
                  </a:schemeClr>
                </a:solidFill>
              </a:rPr>
              <a:t>  return</a:t>
            </a:r>
            <a:r>
              <a:rPr lang="en-US" dirty="0">
                <a:solidFill>
                  <a:schemeClr val="bg1">
                    <a:lumMod val="85000"/>
                  </a:schemeClr>
                </a:solidFill>
              </a:rPr>
              <a:t> </a:t>
            </a:r>
            <a:r>
              <a:rPr lang="en-US" dirty="0" err="1">
                <a:solidFill>
                  <a:schemeClr val="bg1">
                    <a:lumMod val="85000"/>
                  </a:schemeClr>
                </a:solidFill>
              </a:rPr>
              <a:t>usuario</a:t>
            </a:r>
            <a:r>
              <a:rPr lang="en-US" dirty="0">
                <a:solidFill>
                  <a:schemeClr val="bg1">
                    <a:lumMod val="85000"/>
                  </a:schemeClr>
                </a:solidFill>
              </a:rPr>
              <a:t>;</a:t>
            </a:r>
          </a:p>
          <a:p>
            <a:r>
              <a:rPr lang="en-US" dirty="0">
                <a:solidFill>
                  <a:schemeClr val="bg1">
                    <a:lumMod val="85000"/>
                  </a:schemeClr>
                </a:solidFill>
              </a:rPr>
              <a:t> } </a:t>
            </a:r>
            <a:endParaRPr lang="en-US">
              <a:solidFill>
                <a:schemeClr val="bg1">
                  <a:lumMod val="85000"/>
                </a:schemeClr>
              </a:solidFill>
            </a:endParaRPr>
          </a:p>
          <a:p>
            <a:r>
              <a:rPr lang="en-US" dirty="0">
                <a:solidFill>
                  <a:schemeClr val="accent6">
                    <a:lumMod val="60000"/>
                    <a:lumOff val="40000"/>
                  </a:schemeClr>
                </a:solidFill>
              </a:rPr>
              <a:t>async function</a:t>
            </a:r>
            <a:r>
              <a:rPr lang="en-US" dirty="0">
                <a:solidFill>
                  <a:schemeClr val="bg1">
                    <a:lumMod val="85000"/>
                  </a:schemeClr>
                </a:solidFill>
              </a:rPr>
              <a:t> </a:t>
            </a:r>
            <a:r>
              <a:rPr lang="en-US" err="1">
                <a:solidFill>
                  <a:srgbClr val="FFC000"/>
                </a:solidFill>
              </a:rPr>
              <a:t>mostrarInformacionUsuario</a:t>
            </a:r>
            <a:r>
              <a:rPr lang="en-US" dirty="0">
                <a:solidFill>
                  <a:schemeClr val="bg1">
                    <a:lumMod val="85000"/>
                  </a:schemeClr>
                </a:solidFill>
              </a:rPr>
              <a:t>(</a:t>
            </a:r>
            <a:r>
              <a:rPr lang="en-US" err="1">
                <a:solidFill>
                  <a:schemeClr val="bg1">
                    <a:lumMod val="85000"/>
                  </a:schemeClr>
                </a:solidFill>
              </a:rPr>
              <a:t>nombreUsuario</a:t>
            </a:r>
            <a:r>
              <a:rPr lang="en-US" dirty="0">
                <a:solidFill>
                  <a:schemeClr val="bg1">
                    <a:lumMod val="85000"/>
                  </a:schemeClr>
                </a:solidFill>
              </a:rPr>
              <a:t>) { </a:t>
            </a:r>
          </a:p>
          <a:p>
            <a:r>
              <a:rPr lang="en-US" dirty="0">
                <a:solidFill>
                  <a:schemeClr val="accent6">
                    <a:lumMod val="60000"/>
                    <a:lumOff val="40000"/>
                  </a:schemeClr>
                </a:solidFill>
              </a:rPr>
              <a:t> </a:t>
            </a:r>
            <a:r>
              <a:rPr lang="en-US">
                <a:solidFill>
                  <a:schemeClr val="accent6">
                    <a:lumMod val="60000"/>
                    <a:lumOff val="40000"/>
                  </a:schemeClr>
                </a:solidFill>
              </a:rPr>
              <a:t> </a:t>
            </a:r>
            <a:r>
              <a:rPr lang="en-US" dirty="0">
                <a:solidFill>
                  <a:schemeClr val="accent6">
                    <a:lumMod val="60000"/>
                    <a:lumOff val="40000"/>
                  </a:schemeClr>
                </a:solidFill>
              </a:rPr>
              <a:t>const</a:t>
            </a:r>
            <a:r>
              <a:rPr lang="en-US" dirty="0">
                <a:solidFill>
                  <a:schemeClr val="bg1">
                    <a:lumMod val="85000"/>
                  </a:schemeClr>
                </a:solidFill>
              </a:rPr>
              <a:t> </a:t>
            </a:r>
            <a:r>
              <a:rPr lang="en-US" err="1">
                <a:solidFill>
                  <a:schemeClr val="bg1">
                    <a:lumMod val="85000"/>
                  </a:schemeClr>
                </a:solidFill>
              </a:rPr>
              <a:t>usuario</a:t>
            </a:r>
            <a:r>
              <a:rPr lang="en-US" dirty="0">
                <a:solidFill>
                  <a:schemeClr val="bg1">
                    <a:lumMod val="85000"/>
                  </a:schemeClr>
                </a:solidFill>
              </a:rPr>
              <a:t> = </a:t>
            </a:r>
            <a:r>
              <a:rPr lang="en-US" dirty="0">
                <a:solidFill>
                  <a:schemeClr val="accent6">
                    <a:lumMod val="60000"/>
                    <a:lumOff val="40000"/>
                  </a:schemeClr>
                </a:solidFill>
              </a:rPr>
              <a:t>await</a:t>
            </a:r>
            <a:r>
              <a:rPr lang="en-US" dirty="0">
                <a:solidFill>
                  <a:schemeClr val="bg1">
                    <a:lumMod val="85000"/>
                  </a:schemeClr>
                </a:solidFill>
              </a:rPr>
              <a:t> </a:t>
            </a:r>
            <a:r>
              <a:rPr lang="en-US" err="1">
                <a:solidFill>
                  <a:schemeClr val="bg1">
                    <a:lumMod val="85000"/>
                  </a:schemeClr>
                </a:solidFill>
              </a:rPr>
              <a:t>obtenerInformacionUsuario</a:t>
            </a:r>
            <a:r>
              <a:rPr lang="en-US">
                <a:solidFill>
                  <a:schemeClr val="bg1">
                    <a:lumMod val="85000"/>
                  </a:schemeClr>
                </a:solidFill>
              </a:rPr>
              <a:t>(</a:t>
            </a:r>
            <a:r>
              <a:rPr lang="en-US" err="1">
                <a:solidFill>
                  <a:schemeClr val="bg1">
                    <a:lumMod val="85000"/>
                  </a:schemeClr>
                </a:solidFill>
              </a:rPr>
              <a:t>nombreUsuario</a:t>
            </a:r>
            <a:r>
              <a:rPr lang="en-US" dirty="0">
                <a:solidFill>
                  <a:schemeClr val="bg1">
                    <a:lumMod val="85000"/>
                  </a:schemeClr>
                </a:solidFill>
              </a:rPr>
              <a:t>); </a:t>
            </a:r>
            <a:endParaRPr lang="en-US">
              <a:solidFill>
                <a:schemeClr val="bg1">
                  <a:lumMod val="85000"/>
                </a:schemeClr>
              </a:solidFill>
            </a:endParaRPr>
          </a:p>
          <a:p>
            <a:r>
              <a:rPr lang="en-US" dirty="0">
                <a:solidFill>
                  <a:schemeClr val="bg2">
                    <a:lumMod val="75000"/>
                  </a:schemeClr>
                </a:solidFill>
              </a:rPr>
              <a:t>  // </a:t>
            </a:r>
            <a:r>
              <a:rPr lang="en-US" dirty="0" err="1">
                <a:solidFill>
                  <a:schemeClr val="bg2">
                    <a:lumMod val="75000"/>
                  </a:schemeClr>
                </a:solidFill>
              </a:rPr>
              <a:t>Mostrar</a:t>
            </a:r>
            <a:r>
              <a:rPr lang="en-US" dirty="0">
                <a:solidFill>
                  <a:schemeClr val="bg2">
                    <a:lumMod val="75000"/>
                  </a:schemeClr>
                </a:solidFill>
              </a:rPr>
              <a:t> la </a:t>
            </a:r>
            <a:r>
              <a:rPr lang="en-US" dirty="0" err="1">
                <a:solidFill>
                  <a:schemeClr val="bg2">
                    <a:lumMod val="75000"/>
                  </a:schemeClr>
                </a:solidFill>
              </a:rPr>
              <a:t>información</a:t>
            </a:r>
            <a:r>
              <a:rPr lang="en-US" dirty="0">
                <a:solidFill>
                  <a:schemeClr val="bg2">
                    <a:lumMod val="75000"/>
                  </a:schemeClr>
                </a:solidFill>
              </a:rPr>
              <a:t> del </a:t>
            </a:r>
            <a:r>
              <a:rPr lang="en-US" dirty="0" err="1">
                <a:solidFill>
                  <a:schemeClr val="bg2">
                    <a:lumMod val="75000"/>
                  </a:schemeClr>
                </a:solidFill>
              </a:rPr>
              <a:t>usuario</a:t>
            </a:r>
            <a:r>
              <a:rPr lang="en-US" dirty="0">
                <a:solidFill>
                  <a:schemeClr val="bg2">
                    <a:lumMod val="75000"/>
                  </a:schemeClr>
                </a:solidFill>
              </a:rPr>
              <a:t> ... </a:t>
            </a:r>
          </a:p>
          <a:p>
            <a:r>
              <a:rPr lang="en-US" dirty="0">
                <a:solidFill>
                  <a:schemeClr val="bg1">
                    <a:lumMod val="85000"/>
                  </a:schemeClr>
                </a:solidFill>
              </a:rPr>
              <a:t>} </a:t>
            </a:r>
          </a:p>
          <a:p>
            <a:r>
              <a:rPr lang="en-US" err="1">
                <a:solidFill>
                  <a:schemeClr val="bg1">
                    <a:lumMod val="85000"/>
                  </a:schemeClr>
                </a:solidFill>
              </a:rPr>
              <a:t>mostrarInformacionUsuario</a:t>
            </a:r>
            <a:r>
              <a:rPr lang="en-US" dirty="0">
                <a:solidFill>
                  <a:schemeClr val="bg1">
                    <a:lumMod val="85000"/>
                  </a:schemeClr>
                </a:solidFill>
              </a:rPr>
              <a:t>(</a:t>
            </a:r>
            <a:r>
              <a:rPr lang="en-US" dirty="0">
                <a:solidFill>
                  <a:schemeClr val="accent2">
                    <a:lumMod val="50000"/>
                  </a:schemeClr>
                </a:solidFill>
              </a:rPr>
              <a:t>"</a:t>
            </a:r>
            <a:r>
              <a:rPr lang="en-US" err="1">
                <a:solidFill>
                  <a:schemeClr val="accent2">
                    <a:lumMod val="50000"/>
                  </a:schemeClr>
                </a:solidFill>
              </a:rPr>
              <a:t>juan</a:t>
            </a:r>
            <a:r>
              <a:rPr lang="en-US" dirty="0">
                <a:solidFill>
                  <a:schemeClr val="accent2">
                    <a:lumMod val="50000"/>
                  </a:schemeClr>
                </a:solidFill>
              </a:rPr>
              <a:t>"</a:t>
            </a:r>
            <a:r>
              <a:rPr lang="en-US" dirty="0">
                <a:solidFill>
                  <a:schemeClr val="bg1">
                    <a:lumMod val="85000"/>
                  </a:schemeClr>
                </a:solidFill>
              </a:rPr>
              <a:t>);</a:t>
            </a:r>
          </a:p>
        </p:txBody>
      </p:sp>
      <p:sp>
        <p:nvSpPr>
          <p:cNvPr id="9" name="TextBox 8">
            <a:extLst>
              <a:ext uri="{FF2B5EF4-FFF2-40B4-BE49-F238E27FC236}">
                <a16:creationId xmlns:a16="http://schemas.microsoft.com/office/drawing/2014/main" id="{36FD7F2B-DFEB-5FBA-05D0-8C1C5F9B68D4}"/>
              </a:ext>
            </a:extLst>
          </p:cNvPr>
          <p:cNvSpPr txBox="1"/>
          <p:nvPr/>
        </p:nvSpPr>
        <p:spPr>
          <a:xfrm>
            <a:off x="8411135" y="2292724"/>
            <a:ext cx="334831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solidFill>
                  <a:srgbClr val="E3E3E3"/>
                </a:solidFill>
                <a:latin typeface="Arial Nova"/>
              </a:rPr>
              <a:t>Imaginemos</a:t>
            </a:r>
            <a:r>
              <a:rPr lang="en-US" sz="2000" dirty="0">
                <a:solidFill>
                  <a:srgbClr val="E3E3E3"/>
                </a:solidFill>
                <a:latin typeface="Arial Nova"/>
              </a:rPr>
              <a:t> que </a:t>
            </a:r>
            <a:r>
              <a:rPr lang="en-US" sz="2000" dirty="0" err="1">
                <a:solidFill>
                  <a:srgbClr val="E3E3E3"/>
                </a:solidFill>
                <a:latin typeface="Arial Nova"/>
              </a:rPr>
              <a:t>queremos</a:t>
            </a:r>
            <a:r>
              <a:rPr lang="en-US" sz="2000" dirty="0">
                <a:solidFill>
                  <a:srgbClr val="E3E3E3"/>
                </a:solidFill>
                <a:latin typeface="Arial Nova"/>
              </a:rPr>
              <a:t> </a:t>
            </a:r>
            <a:r>
              <a:rPr lang="en-US" sz="2000" dirty="0" err="1">
                <a:solidFill>
                  <a:srgbClr val="E3E3E3"/>
                </a:solidFill>
                <a:latin typeface="Arial Nova"/>
              </a:rPr>
              <a:t>obtener</a:t>
            </a:r>
            <a:r>
              <a:rPr lang="en-US" sz="2000" dirty="0">
                <a:solidFill>
                  <a:srgbClr val="E3E3E3"/>
                </a:solidFill>
                <a:latin typeface="Arial Nova"/>
              </a:rPr>
              <a:t> la </a:t>
            </a:r>
            <a:r>
              <a:rPr lang="en-US" sz="2000" dirty="0" err="1">
                <a:solidFill>
                  <a:srgbClr val="E3E3E3"/>
                </a:solidFill>
                <a:latin typeface="Arial Nova"/>
              </a:rPr>
              <a:t>información</a:t>
            </a:r>
            <a:r>
              <a:rPr lang="en-US" sz="2000" dirty="0">
                <a:solidFill>
                  <a:srgbClr val="E3E3E3"/>
                </a:solidFill>
                <a:latin typeface="Arial Nova"/>
              </a:rPr>
              <a:t> de un </a:t>
            </a:r>
            <a:r>
              <a:rPr lang="en-US" sz="2000" dirty="0" err="1">
                <a:solidFill>
                  <a:srgbClr val="E3E3E3"/>
                </a:solidFill>
                <a:latin typeface="Arial Nova"/>
              </a:rPr>
              <a:t>usuario</a:t>
            </a:r>
            <a:r>
              <a:rPr lang="en-US" sz="2000" dirty="0">
                <a:solidFill>
                  <a:srgbClr val="E3E3E3"/>
                </a:solidFill>
                <a:latin typeface="Arial Nova"/>
              </a:rPr>
              <a:t> a </a:t>
            </a:r>
            <a:r>
              <a:rPr lang="en-US" sz="2000" dirty="0" err="1">
                <a:solidFill>
                  <a:srgbClr val="E3E3E3"/>
                </a:solidFill>
                <a:latin typeface="Arial Nova"/>
              </a:rPr>
              <a:t>partir</a:t>
            </a:r>
            <a:r>
              <a:rPr lang="en-US" sz="2000" dirty="0">
                <a:solidFill>
                  <a:srgbClr val="E3E3E3"/>
                </a:solidFill>
                <a:latin typeface="Arial Nova"/>
              </a:rPr>
              <a:t> de </a:t>
            </a:r>
            <a:r>
              <a:rPr lang="en-US" sz="2000" dirty="0" err="1">
                <a:solidFill>
                  <a:srgbClr val="E3E3E3"/>
                </a:solidFill>
                <a:latin typeface="Arial Nova"/>
              </a:rPr>
              <a:t>su</a:t>
            </a:r>
            <a:r>
              <a:rPr lang="en-US" sz="2000" dirty="0">
                <a:solidFill>
                  <a:srgbClr val="E3E3E3"/>
                </a:solidFill>
                <a:latin typeface="Arial Nova"/>
              </a:rPr>
              <a:t> </a:t>
            </a:r>
            <a:r>
              <a:rPr lang="en-US" sz="2000" dirty="0" err="1">
                <a:solidFill>
                  <a:srgbClr val="E3E3E3"/>
                </a:solidFill>
                <a:latin typeface="Arial Nova"/>
              </a:rPr>
              <a:t>nombre</a:t>
            </a:r>
            <a:r>
              <a:rPr lang="en-US" sz="2000" dirty="0">
                <a:solidFill>
                  <a:srgbClr val="E3E3E3"/>
                </a:solidFill>
                <a:latin typeface="Arial Nova"/>
              </a:rPr>
              <a:t> de </a:t>
            </a:r>
            <a:r>
              <a:rPr lang="en-US" sz="2000" dirty="0" err="1">
                <a:solidFill>
                  <a:srgbClr val="E3E3E3"/>
                </a:solidFill>
                <a:latin typeface="Arial Nova"/>
              </a:rPr>
              <a:t>usuario</a:t>
            </a:r>
            <a:r>
              <a:rPr lang="en-US" sz="2000" dirty="0">
                <a:solidFill>
                  <a:srgbClr val="E3E3E3"/>
                </a:solidFill>
                <a:latin typeface="Arial Nova"/>
              </a:rPr>
              <a:t>. En </a:t>
            </a:r>
            <a:r>
              <a:rPr lang="en-US" sz="2000" dirty="0" err="1">
                <a:solidFill>
                  <a:srgbClr val="E3E3E3"/>
                </a:solidFill>
                <a:latin typeface="Arial Nova"/>
              </a:rPr>
              <a:t>lugar</a:t>
            </a:r>
            <a:r>
              <a:rPr lang="en-US" sz="2000" dirty="0">
                <a:solidFill>
                  <a:srgbClr val="E3E3E3"/>
                </a:solidFill>
                <a:latin typeface="Arial Nova"/>
              </a:rPr>
              <a:t> de usar callbacks, </a:t>
            </a:r>
            <a:r>
              <a:rPr lang="en-US" sz="2000" dirty="0" err="1">
                <a:solidFill>
                  <a:srgbClr val="E3E3E3"/>
                </a:solidFill>
                <a:latin typeface="Arial Nova"/>
              </a:rPr>
              <a:t>podemos</a:t>
            </a:r>
            <a:r>
              <a:rPr lang="en-US" sz="2000" dirty="0">
                <a:solidFill>
                  <a:srgbClr val="E3E3E3"/>
                </a:solidFill>
                <a:latin typeface="Arial Nova"/>
              </a:rPr>
              <a:t> usar </a:t>
            </a:r>
            <a:r>
              <a:rPr lang="en-US" sz="2000" dirty="0" err="1">
                <a:solidFill>
                  <a:srgbClr val="E3E3E3"/>
                </a:solidFill>
                <a:latin typeface="Arial Nova"/>
              </a:rPr>
              <a:t>promesas</a:t>
            </a:r>
            <a:r>
              <a:rPr lang="en-US" sz="2000" dirty="0">
                <a:solidFill>
                  <a:srgbClr val="E3E3E3"/>
                </a:solidFill>
                <a:latin typeface="Arial Nova"/>
              </a:rPr>
              <a:t> y async/await.</a:t>
            </a:r>
            <a:endParaRPr lang="en-US" sz="2000" dirty="0">
              <a:latin typeface="Arial Nova"/>
            </a:endParaRPr>
          </a:p>
        </p:txBody>
      </p:sp>
      <p:sp>
        <p:nvSpPr>
          <p:cNvPr id="10" name="TextBox 9">
            <a:extLst>
              <a:ext uri="{FF2B5EF4-FFF2-40B4-BE49-F238E27FC236}">
                <a16:creationId xmlns:a16="http://schemas.microsoft.com/office/drawing/2014/main" id="{0805A915-F00A-DC53-14AC-76FB9E9243D3}"/>
              </a:ext>
            </a:extLst>
          </p:cNvPr>
          <p:cNvSpPr txBox="1"/>
          <p:nvPr/>
        </p:nvSpPr>
        <p:spPr>
          <a:xfrm>
            <a:off x="835959" y="5183841"/>
            <a:ext cx="109346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dirty="0">
                <a:solidFill>
                  <a:srgbClr val="E3E3E3"/>
                </a:solidFill>
                <a:latin typeface="Arial Nova"/>
              </a:rPr>
              <a:t>La </a:t>
            </a:r>
            <a:r>
              <a:rPr lang="en-US" err="1">
                <a:solidFill>
                  <a:schemeClr val="bg2"/>
                </a:solidFill>
                <a:latin typeface="Arial Nova"/>
              </a:rPr>
              <a:t>función</a:t>
            </a:r>
            <a:r>
              <a:rPr lang="en-US" dirty="0">
                <a:solidFill>
                  <a:schemeClr val="bg2"/>
                </a:solidFill>
                <a:latin typeface="Arial Nova"/>
              </a:rPr>
              <a:t> </a:t>
            </a:r>
            <a:r>
              <a:rPr lang="en-US" err="1">
                <a:solidFill>
                  <a:srgbClr val="FFC000"/>
                </a:solidFill>
                <a:latin typeface="Arial Nova"/>
              </a:rPr>
              <a:t>obtenerInformacionUsuario</a:t>
            </a:r>
            <a:r>
              <a:rPr lang="en-US" dirty="0">
                <a:solidFill>
                  <a:srgbClr val="E3E3E3"/>
                </a:solidFill>
                <a:latin typeface="Arial Nova"/>
              </a:rPr>
              <a:t> </a:t>
            </a:r>
            <a:r>
              <a:rPr lang="en-US" err="1">
                <a:solidFill>
                  <a:srgbClr val="E3E3E3"/>
                </a:solidFill>
                <a:latin typeface="Arial Nova"/>
              </a:rPr>
              <a:t>usa</a:t>
            </a:r>
            <a:r>
              <a:rPr lang="en-US" dirty="0">
                <a:solidFill>
                  <a:srgbClr val="E3E3E3"/>
                </a:solidFill>
                <a:latin typeface="Arial Nova"/>
              </a:rPr>
              <a:t> </a:t>
            </a:r>
            <a:r>
              <a:rPr lang="en-US" dirty="0">
                <a:solidFill>
                  <a:schemeClr val="accent6">
                    <a:lumMod val="75000"/>
                  </a:schemeClr>
                </a:solidFill>
                <a:latin typeface="Arial Nova"/>
              </a:rPr>
              <a:t>async</a:t>
            </a:r>
            <a:r>
              <a:rPr lang="en-US" dirty="0">
                <a:solidFill>
                  <a:srgbClr val="E3E3E3"/>
                </a:solidFill>
                <a:latin typeface="Arial Nova"/>
              </a:rPr>
              <a:t> para </a:t>
            </a:r>
            <a:r>
              <a:rPr lang="en-US" err="1">
                <a:solidFill>
                  <a:srgbClr val="E3E3E3"/>
                </a:solidFill>
                <a:latin typeface="Arial Nova"/>
              </a:rPr>
              <a:t>indicar</a:t>
            </a:r>
            <a:r>
              <a:rPr lang="en-US" dirty="0">
                <a:solidFill>
                  <a:srgbClr val="E3E3E3"/>
                </a:solidFill>
                <a:latin typeface="Arial Nova"/>
              </a:rPr>
              <a:t> que es </a:t>
            </a:r>
            <a:r>
              <a:rPr lang="en-US" err="1">
                <a:solidFill>
                  <a:srgbClr val="E3E3E3"/>
                </a:solidFill>
                <a:latin typeface="Arial Nova"/>
              </a:rPr>
              <a:t>una</a:t>
            </a:r>
            <a:r>
              <a:rPr lang="en-US" dirty="0">
                <a:solidFill>
                  <a:srgbClr val="E3E3E3"/>
                </a:solidFill>
                <a:latin typeface="Arial Nova"/>
              </a:rPr>
              <a:t> </a:t>
            </a:r>
            <a:r>
              <a:rPr lang="en-US" err="1">
                <a:solidFill>
                  <a:srgbClr val="E3E3E3"/>
                </a:solidFill>
                <a:latin typeface="Arial Nova"/>
              </a:rPr>
              <a:t>función</a:t>
            </a:r>
            <a:r>
              <a:rPr lang="en-US" dirty="0">
                <a:solidFill>
                  <a:srgbClr val="E3E3E3"/>
                </a:solidFill>
                <a:latin typeface="Arial Nova"/>
              </a:rPr>
              <a:t> </a:t>
            </a:r>
            <a:r>
              <a:rPr lang="en-US" err="1">
                <a:solidFill>
                  <a:srgbClr val="E3E3E3"/>
                </a:solidFill>
                <a:latin typeface="Arial Nova"/>
              </a:rPr>
              <a:t>asíncrona</a:t>
            </a:r>
            <a:r>
              <a:rPr lang="en-US" dirty="0">
                <a:solidFill>
                  <a:srgbClr val="E3E3E3"/>
                </a:solidFill>
                <a:latin typeface="Arial Nova"/>
              </a:rPr>
              <a:t>.</a:t>
            </a:r>
          </a:p>
          <a:p>
            <a:pPr>
              <a:buFont typeface=""/>
              <a:buChar char="•"/>
            </a:pPr>
            <a:r>
              <a:rPr lang="en-US" dirty="0">
                <a:solidFill>
                  <a:srgbClr val="E3E3E3"/>
                </a:solidFill>
                <a:latin typeface="Arial Nova"/>
              </a:rPr>
              <a:t>La </a:t>
            </a:r>
            <a:r>
              <a:rPr lang="en-US" b="1" err="1">
                <a:solidFill>
                  <a:srgbClr val="E3E3E3"/>
                </a:solidFill>
                <a:latin typeface="Arial Nova"/>
              </a:rPr>
              <a:t>función</a:t>
            </a:r>
            <a:r>
              <a:rPr lang="en-US" b="1" dirty="0">
                <a:solidFill>
                  <a:srgbClr val="E3E3E3"/>
                </a:solidFill>
                <a:latin typeface="Arial Nova"/>
              </a:rPr>
              <a:t> </a:t>
            </a:r>
            <a:r>
              <a:rPr lang="en-US" b="1" err="1">
                <a:solidFill>
                  <a:srgbClr val="FFC000"/>
                </a:solidFill>
                <a:latin typeface="Arial Nova"/>
              </a:rPr>
              <a:t>obtenerInformacionUsuario</a:t>
            </a:r>
            <a:r>
              <a:rPr lang="en-US" dirty="0">
                <a:solidFill>
                  <a:srgbClr val="E3E3E3"/>
                </a:solidFill>
                <a:latin typeface="Arial Nova"/>
              </a:rPr>
              <a:t> </a:t>
            </a:r>
            <a:r>
              <a:rPr lang="en-US" err="1">
                <a:solidFill>
                  <a:srgbClr val="E3E3E3"/>
                </a:solidFill>
                <a:latin typeface="Arial Nova"/>
              </a:rPr>
              <a:t>usa</a:t>
            </a:r>
            <a:r>
              <a:rPr lang="en-US" dirty="0">
                <a:solidFill>
                  <a:srgbClr val="E3E3E3"/>
                </a:solidFill>
                <a:latin typeface="Arial Nova"/>
              </a:rPr>
              <a:t> </a:t>
            </a:r>
            <a:r>
              <a:rPr lang="en-US" dirty="0">
                <a:solidFill>
                  <a:schemeClr val="accent6">
                    <a:lumMod val="75000"/>
                  </a:schemeClr>
                </a:solidFill>
                <a:latin typeface="Arial Nova"/>
              </a:rPr>
              <a:t>await</a:t>
            </a:r>
            <a:r>
              <a:rPr lang="en-US" dirty="0">
                <a:solidFill>
                  <a:srgbClr val="E3E3E3"/>
                </a:solidFill>
                <a:latin typeface="Arial Nova"/>
              </a:rPr>
              <a:t> para </a:t>
            </a:r>
            <a:r>
              <a:rPr lang="en-US" err="1">
                <a:solidFill>
                  <a:srgbClr val="E3E3E3"/>
                </a:solidFill>
                <a:latin typeface="Arial Nova"/>
              </a:rPr>
              <a:t>esperar</a:t>
            </a:r>
            <a:r>
              <a:rPr lang="en-US" dirty="0">
                <a:solidFill>
                  <a:srgbClr val="E3E3E3"/>
                </a:solidFill>
                <a:latin typeface="Arial Nova"/>
              </a:rPr>
              <a:t> a que la </a:t>
            </a:r>
            <a:r>
              <a:rPr lang="en-US" err="1">
                <a:solidFill>
                  <a:srgbClr val="E3E3E3"/>
                </a:solidFill>
                <a:latin typeface="Arial Nova"/>
              </a:rPr>
              <a:t>solicitud</a:t>
            </a:r>
            <a:r>
              <a:rPr lang="en-US" dirty="0">
                <a:solidFill>
                  <a:srgbClr val="E3E3E3"/>
                </a:solidFill>
                <a:latin typeface="Arial Nova"/>
              </a:rPr>
              <a:t> a la API </a:t>
            </a:r>
            <a:r>
              <a:rPr lang="en-US" err="1">
                <a:solidFill>
                  <a:srgbClr val="E3E3E3"/>
                </a:solidFill>
                <a:latin typeface="Arial Nova"/>
              </a:rPr>
              <a:t>termine</a:t>
            </a:r>
            <a:r>
              <a:rPr lang="en-US" dirty="0">
                <a:solidFill>
                  <a:srgbClr val="E3E3E3"/>
                </a:solidFill>
                <a:latin typeface="Arial Nova"/>
              </a:rPr>
              <a:t>.</a:t>
            </a:r>
          </a:p>
          <a:p>
            <a:pPr>
              <a:buFont typeface=""/>
              <a:buChar char="•"/>
            </a:pPr>
            <a:r>
              <a:rPr lang="en-US" dirty="0">
                <a:solidFill>
                  <a:srgbClr val="E3E3E3"/>
                </a:solidFill>
                <a:latin typeface="Arial Nova"/>
              </a:rPr>
              <a:t>La </a:t>
            </a:r>
            <a:r>
              <a:rPr lang="en-US" b="1" err="1">
                <a:solidFill>
                  <a:srgbClr val="E3E3E3"/>
                </a:solidFill>
                <a:latin typeface="Arial Nova"/>
              </a:rPr>
              <a:t>función</a:t>
            </a:r>
            <a:r>
              <a:rPr lang="en-US" b="1" dirty="0">
                <a:solidFill>
                  <a:srgbClr val="E3E3E3"/>
                </a:solidFill>
                <a:latin typeface="Arial Nova"/>
              </a:rPr>
              <a:t> </a:t>
            </a:r>
            <a:r>
              <a:rPr lang="en-US" b="1" err="1">
                <a:solidFill>
                  <a:srgbClr val="FFC000"/>
                </a:solidFill>
                <a:latin typeface="Arial Nova"/>
              </a:rPr>
              <a:t>mostrarInformacionUsuario</a:t>
            </a:r>
            <a:r>
              <a:rPr lang="en-US" dirty="0">
                <a:solidFill>
                  <a:srgbClr val="E3E3E3"/>
                </a:solidFill>
                <a:latin typeface="Arial Nova"/>
              </a:rPr>
              <a:t> </a:t>
            </a:r>
            <a:r>
              <a:rPr lang="en-US" err="1">
                <a:solidFill>
                  <a:srgbClr val="E3E3E3"/>
                </a:solidFill>
                <a:latin typeface="Arial Nova"/>
              </a:rPr>
              <a:t>usa</a:t>
            </a:r>
            <a:r>
              <a:rPr lang="en-US" dirty="0">
                <a:solidFill>
                  <a:srgbClr val="E3E3E3"/>
                </a:solidFill>
                <a:latin typeface="Arial Nova"/>
              </a:rPr>
              <a:t> </a:t>
            </a:r>
            <a:r>
              <a:rPr lang="en-US" dirty="0">
                <a:solidFill>
                  <a:schemeClr val="accent6">
                    <a:lumMod val="75000"/>
                  </a:schemeClr>
                </a:solidFill>
                <a:latin typeface="Arial Nova"/>
              </a:rPr>
              <a:t>await</a:t>
            </a:r>
            <a:r>
              <a:rPr lang="en-US" dirty="0">
                <a:solidFill>
                  <a:srgbClr val="E3E3E3"/>
                </a:solidFill>
                <a:latin typeface="Arial Nova"/>
              </a:rPr>
              <a:t> para </a:t>
            </a:r>
            <a:r>
              <a:rPr lang="en-US" err="1">
                <a:solidFill>
                  <a:srgbClr val="E3E3E3"/>
                </a:solidFill>
                <a:latin typeface="Arial Nova"/>
              </a:rPr>
              <a:t>esperar</a:t>
            </a:r>
            <a:r>
              <a:rPr lang="en-US" dirty="0">
                <a:solidFill>
                  <a:srgbClr val="E3E3E3"/>
                </a:solidFill>
                <a:latin typeface="Arial Nova"/>
              </a:rPr>
              <a:t> a que la </a:t>
            </a:r>
            <a:r>
              <a:rPr lang="en-US" err="1">
                <a:solidFill>
                  <a:srgbClr val="E3E3E3"/>
                </a:solidFill>
                <a:latin typeface="Arial Nova"/>
              </a:rPr>
              <a:t>función</a:t>
            </a:r>
            <a:r>
              <a:rPr lang="en-US" dirty="0">
                <a:solidFill>
                  <a:srgbClr val="E3E3E3"/>
                </a:solidFill>
                <a:latin typeface="Arial Nova"/>
              </a:rPr>
              <a:t> </a:t>
            </a:r>
            <a:r>
              <a:rPr lang="en-US" err="1">
                <a:solidFill>
                  <a:srgbClr val="E3E3E3"/>
                </a:solidFill>
                <a:latin typeface="Arial Nova"/>
              </a:rPr>
              <a:t>obtenerInformacionUsuario</a:t>
            </a:r>
            <a:r>
              <a:rPr lang="en-US" dirty="0">
                <a:solidFill>
                  <a:srgbClr val="E3E3E3"/>
                </a:solidFill>
                <a:latin typeface="Arial Nova"/>
              </a:rPr>
              <a:t> </a:t>
            </a:r>
            <a:r>
              <a:rPr lang="en-US" err="1">
                <a:solidFill>
                  <a:srgbClr val="E3E3E3"/>
                </a:solidFill>
                <a:latin typeface="Arial Nova"/>
              </a:rPr>
              <a:t>termine</a:t>
            </a:r>
            <a:r>
              <a:rPr lang="en-US" dirty="0">
                <a:solidFill>
                  <a:srgbClr val="E3E3E3"/>
                </a:solidFill>
                <a:latin typeface="Arial Nova"/>
              </a:rPr>
              <a:t>.</a:t>
            </a:r>
          </a:p>
        </p:txBody>
      </p:sp>
    </p:spTree>
    <p:extLst>
      <p:ext uri="{BB962C8B-B14F-4D97-AF65-F5344CB8AC3E}">
        <p14:creationId xmlns:p14="http://schemas.microsoft.com/office/powerpoint/2010/main" val="330406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7F7C5-CBA2-9823-0CBA-5BD773998046}"/>
              </a:ext>
            </a:extLst>
          </p:cNvPr>
          <p:cNvSpPr>
            <a:spLocks noGrp="1"/>
          </p:cNvSpPr>
          <p:nvPr>
            <p:ph type="title"/>
          </p:nvPr>
        </p:nvSpPr>
        <p:spPr>
          <a:xfrm>
            <a:off x="321869" y="579120"/>
            <a:ext cx="11548261" cy="2733306"/>
          </a:xfrm>
        </p:spPr>
        <p:txBody>
          <a:bodyPr rtlCol="0"/>
          <a:lstStyle>
            <a:defPPr>
              <a:defRPr lang="es-ES"/>
            </a:defPPr>
          </a:lstStyle>
          <a:p>
            <a:r>
              <a:rPr lang="es-ES" dirty="0" err="1">
                <a:cs typeface="Biome"/>
              </a:rPr>
              <a:t>Funcion</a:t>
            </a:r>
            <a:r>
              <a:rPr lang="es-ES" dirty="0">
                <a:cs typeface="Biome"/>
              </a:rPr>
              <a:t> </a:t>
            </a:r>
            <a:r>
              <a:rPr lang="es-ES" dirty="0" err="1">
                <a:cs typeface="Biome"/>
              </a:rPr>
              <a:t>fetch</a:t>
            </a:r>
            <a:endParaRPr lang="es-ES" dirty="0" err="1"/>
          </a:p>
        </p:txBody>
      </p:sp>
      <p:sp>
        <p:nvSpPr>
          <p:cNvPr id="4" name="Subtítulo 3">
            <a:extLst>
              <a:ext uri="{FF2B5EF4-FFF2-40B4-BE49-F238E27FC236}">
                <a16:creationId xmlns:a16="http://schemas.microsoft.com/office/drawing/2014/main" id="{260D053B-A40A-3228-B6D5-3371B9EE2E56}"/>
              </a:ext>
            </a:extLst>
          </p:cNvPr>
          <p:cNvSpPr>
            <a:spLocks noGrp="1"/>
          </p:cNvSpPr>
          <p:nvPr>
            <p:ph type="subTitle" idx="1"/>
          </p:nvPr>
        </p:nvSpPr>
        <p:spPr>
          <a:xfrm>
            <a:off x="321868" y="3484615"/>
            <a:ext cx="11562303" cy="2387865"/>
          </a:xfrm>
        </p:spPr>
        <p:txBody>
          <a:bodyPr vert="horz" lIns="91440" tIns="45720" rIns="91440" bIns="45720" rtlCol="0" anchor="t">
            <a:noAutofit/>
          </a:bodyPr>
          <a:lstStyle>
            <a:defPPr>
              <a:defRPr lang="es-ES"/>
            </a:defPPr>
          </a:lstStyle>
          <a:p>
            <a:r>
              <a:rPr lang="es-ES" sz="4000" dirty="0">
                <a:cs typeface="Biome Light"/>
              </a:rPr>
              <a:t>¿Qué es </a:t>
            </a:r>
            <a:r>
              <a:rPr lang="es-ES" sz="4000" dirty="0" err="1">
                <a:cs typeface="Biome Light"/>
              </a:rPr>
              <a:t>fetch</a:t>
            </a:r>
            <a:r>
              <a:rPr lang="es-ES" sz="4000" dirty="0">
                <a:cs typeface="Biome Light"/>
              </a:rPr>
              <a:t>?</a:t>
            </a:r>
            <a:endParaRPr lang="es-ES" sz="4000" dirty="0" err="1"/>
          </a:p>
        </p:txBody>
      </p:sp>
      <p:sp>
        <p:nvSpPr>
          <p:cNvPr id="3" name="Marcador de número de diapositiva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rtlCol="0"/>
          <a:lstStyle>
            <a:defPPr>
              <a:defRPr lang="es-ES"/>
            </a:defPPr>
          </a:lstStyle>
          <a:p>
            <a:pPr rtl="0"/>
            <a:fld id="{FE024F78-56A6-7740-B68D-8D4D026EDF3F}" type="slidenum">
              <a:rPr lang="es-ES" smtClean="0"/>
              <a:pPr rtl="0"/>
              <a:t>13</a:t>
            </a:fld>
            <a:endParaRPr lang="es-ES" dirty="0"/>
          </a:p>
        </p:txBody>
      </p:sp>
    </p:spTree>
    <p:extLst>
      <p:ext uri="{BB962C8B-B14F-4D97-AF65-F5344CB8AC3E}">
        <p14:creationId xmlns:p14="http://schemas.microsoft.com/office/powerpoint/2010/main" val="96597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60903-003B-273E-3584-5312F76C3EF3}"/>
              </a:ext>
            </a:extLst>
          </p:cNvPr>
          <p:cNvSpPr>
            <a:spLocks noGrp="1"/>
          </p:cNvSpPr>
          <p:nvPr>
            <p:ph type="title"/>
          </p:nvPr>
        </p:nvSpPr>
        <p:spPr>
          <a:xfrm>
            <a:off x="733562" y="433906"/>
            <a:ext cx="10515601" cy="1327464"/>
          </a:xfrm>
        </p:spPr>
        <p:txBody>
          <a:bodyPr rtlCol="0" anchor="b">
            <a:normAutofit/>
          </a:bodyPr>
          <a:lstStyle>
            <a:defPPr>
              <a:defRPr lang="es-ES"/>
            </a:defPPr>
          </a:lstStyle>
          <a:p>
            <a:r>
              <a:rPr lang="es-ES" dirty="0">
                <a:cs typeface="Biome"/>
              </a:rPr>
              <a:t>¿Que es </a:t>
            </a:r>
            <a:r>
              <a:rPr lang="es-ES" dirty="0" err="1">
                <a:cs typeface="Biome"/>
              </a:rPr>
              <a:t>fetch</a:t>
            </a:r>
            <a:r>
              <a:rPr lang="es-ES" dirty="0">
                <a:cs typeface="Biome"/>
              </a:rPr>
              <a:t>?</a:t>
            </a:r>
            <a:endParaRPr lang="en-US" dirty="0">
              <a:cs typeface="Biome"/>
            </a:endParaRPr>
          </a:p>
        </p:txBody>
      </p:sp>
      <p:pic>
        <p:nvPicPr>
          <p:cNvPr id="6" name="Picture 5" descr="🆕 Petición y Respuesta Http - Request - Response PHP Video">
            <a:extLst>
              <a:ext uri="{FF2B5EF4-FFF2-40B4-BE49-F238E27FC236}">
                <a16:creationId xmlns:a16="http://schemas.microsoft.com/office/drawing/2014/main" id="{4E5D380E-57CA-6048-9CE0-915E0AFDD459}"/>
              </a:ext>
            </a:extLst>
          </p:cNvPr>
          <p:cNvPicPr>
            <a:picLocks noChangeAspect="1"/>
          </p:cNvPicPr>
          <p:nvPr/>
        </p:nvPicPr>
        <p:blipFill rotWithShape="1">
          <a:blip r:embed="rId3"/>
          <a:srcRect b="15850"/>
          <a:stretch/>
        </p:blipFill>
        <p:spPr>
          <a:xfrm>
            <a:off x="845799" y="2465535"/>
            <a:ext cx="7240544" cy="3427265"/>
          </a:xfrm>
          <a:prstGeom prst="rect">
            <a:avLst/>
          </a:prstGeom>
          <a:noFill/>
        </p:spPr>
      </p:pic>
      <p:sp>
        <p:nvSpPr>
          <p:cNvPr id="4" name="Marcador de contenido 3">
            <a:extLst>
              <a:ext uri="{FF2B5EF4-FFF2-40B4-BE49-F238E27FC236}">
                <a16:creationId xmlns:a16="http://schemas.microsoft.com/office/drawing/2014/main" id="{74160DFF-2E7E-7A22-819A-C011020DFF01}"/>
              </a:ext>
            </a:extLst>
          </p:cNvPr>
          <p:cNvSpPr>
            <a:spLocks noGrp="1"/>
          </p:cNvSpPr>
          <p:nvPr>
            <p:ph sz="quarter" idx="37"/>
          </p:nvPr>
        </p:nvSpPr>
        <p:spPr>
          <a:xfrm>
            <a:off x="8392160" y="2465388"/>
            <a:ext cx="3495600" cy="3427412"/>
          </a:xfrm>
        </p:spPr>
        <p:txBody>
          <a:bodyPr vert="horz" lIns="91440" tIns="45720" rIns="91440" bIns="45720" rtlCol="0" anchor="ctr">
            <a:noAutofit/>
          </a:bodyPr>
          <a:lstStyle>
            <a:defPPr>
              <a:defRPr lang="es-ES"/>
            </a:defPPr>
          </a:lstStyle>
          <a:p>
            <a:pPr>
              <a:lnSpc>
                <a:spcPct val="110000"/>
              </a:lnSpc>
            </a:pPr>
            <a:endParaRPr lang="es-ES" sz="1100"/>
          </a:p>
          <a:p>
            <a:pPr>
              <a:lnSpc>
                <a:spcPct val="110000"/>
              </a:lnSpc>
            </a:pPr>
            <a:endParaRPr lang="es-ES" sz="1100"/>
          </a:p>
          <a:p>
            <a:pPr>
              <a:lnSpc>
                <a:spcPct val="110000"/>
              </a:lnSpc>
            </a:pPr>
            <a:endParaRPr lang="es-ES" sz="1100"/>
          </a:p>
          <a:p>
            <a:pPr>
              <a:lnSpc>
                <a:spcPct val="110000"/>
              </a:lnSpc>
            </a:pPr>
            <a:endParaRPr lang="es-ES" sz="1100"/>
          </a:p>
          <a:p>
            <a:pPr>
              <a:lnSpc>
                <a:spcPct val="110000"/>
              </a:lnSpc>
            </a:pPr>
            <a:r>
              <a:rPr lang="es-ES" sz="1600" dirty="0">
                <a:cs typeface="Biome"/>
              </a:rPr>
              <a:t>La función </a:t>
            </a:r>
            <a:r>
              <a:rPr lang="es-ES" sz="1600" err="1">
                <a:cs typeface="Biome"/>
              </a:rPr>
              <a:t>fetch</a:t>
            </a:r>
            <a:r>
              <a:rPr lang="es-ES" sz="1600" dirty="0">
                <a:cs typeface="Biome"/>
              </a:rPr>
              <a:t> es una herramienta fundamental en el arsenal de cualquier desarrollador JavaScript moderno. Permite realizar peticiones HTTP de forma asíncrona, lo que significa que podemos enviar una solicitud a un servidor y continuar ejecutando nuestro código mientras esperamos la respuesta. Esto nos permite crear aplicaciones web más fluidas y receptivas.</a:t>
            </a:r>
            <a:endParaRPr lang="en-US" sz="1600" dirty="0">
              <a:cs typeface="Biome"/>
            </a:endParaRPr>
          </a:p>
          <a:p>
            <a:pPr>
              <a:lnSpc>
                <a:spcPct val="110000"/>
              </a:lnSpc>
            </a:pPr>
            <a:endParaRPr lang="es-ES" sz="1100" b="1"/>
          </a:p>
          <a:p>
            <a:pPr>
              <a:lnSpc>
                <a:spcPct val="110000"/>
              </a:lnSpc>
            </a:pPr>
            <a:endParaRPr lang="es-ES" sz="1100"/>
          </a:p>
          <a:p>
            <a:pPr>
              <a:lnSpc>
                <a:spcPct val="110000"/>
              </a:lnSpc>
            </a:pPr>
            <a:endParaRPr lang="es-ES" sz="1100"/>
          </a:p>
        </p:txBody>
      </p:sp>
      <p:sp>
        <p:nvSpPr>
          <p:cNvPr id="3" name="Marcador de número de diapositiva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rtlCol="0" anchor="ctr">
            <a:normAutofit/>
          </a:bodyPr>
          <a:lstStyle>
            <a:defPPr>
              <a:defRPr lang="es-ES"/>
            </a:defPPr>
          </a:lstStyle>
          <a:p>
            <a:pPr rtl="0">
              <a:spcAft>
                <a:spcPts val="600"/>
              </a:spcAft>
            </a:pPr>
            <a:fld id="{FE024F78-56A6-7740-B68D-8D4D026EDF3F}" type="slidenum">
              <a:rPr lang="es-ES" smtClean="0"/>
              <a:pPr rtl="0">
                <a:spcAft>
                  <a:spcPts val="600"/>
                </a:spcAft>
              </a:pPr>
              <a:t>14</a:t>
            </a:fld>
            <a:endParaRPr lang="es-ES"/>
          </a:p>
        </p:txBody>
      </p:sp>
    </p:spTree>
    <p:extLst>
      <p:ext uri="{BB962C8B-B14F-4D97-AF65-F5344CB8AC3E}">
        <p14:creationId xmlns:p14="http://schemas.microsoft.com/office/powerpoint/2010/main" val="955326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rtlCol="0" anchor="b">
            <a:normAutofit/>
          </a:bodyPr>
          <a:lstStyle>
            <a:defPPr>
              <a:defRPr lang="es-ES"/>
            </a:defPPr>
          </a:lstStyle>
          <a:p>
            <a:r>
              <a:rPr lang="es-ES" dirty="0">
                <a:cs typeface="Biome"/>
              </a:rPr>
              <a:t>¿Pasos de una petición http?</a:t>
            </a:r>
            <a:endParaRPr lang="en-US" dirty="0">
              <a:cs typeface="Biome"/>
            </a:endParaRPr>
          </a:p>
        </p:txBody>
      </p:sp>
      <p:pic>
        <p:nvPicPr>
          <p:cNvPr id="8" name="Content Placeholder 7" descr="Cómo funciona HTTP">
            <a:extLst>
              <a:ext uri="{FF2B5EF4-FFF2-40B4-BE49-F238E27FC236}">
                <a16:creationId xmlns:a16="http://schemas.microsoft.com/office/drawing/2014/main" id="{3805D47D-A04F-3F27-A78A-397AE0041CB0}"/>
              </a:ext>
            </a:extLst>
          </p:cNvPr>
          <p:cNvPicPr>
            <a:picLocks noGrp="1" noChangeAspect="1"/>
          </p:cNvPicPr>
          <p:nvPr>
            <p:ph sz="quarter" idx="31"/>
          </p:nvPr>
        </p:nvPicPr>
        <p:blipFill>
          <a:blip r:embed="rId3"/>
          <a:stretch>
            <a:fillRect/>
          </a:stretch>
        </p:blipFill>
        <p:spPr>
          <a:xfrm>
            <a:off x="2745375" y="2146852"/>
            <a:ext cx="8720701" cy="4401685"/>
          </a:xfrm>
          <a:noFill/>
        </p:spPr>
      </p:pic>
      <p:sp>
        <p:nvSpPr>
          <p:cNvPr id="3" name="Marcador de número de diapositiva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rtlCol="0" anchor="ctr">
            <a:normAutofit/>
          </a:bodyPr>
          <a:lstStyle>
            <a:defPPr>
              <a:defRPr lang="es-ES"/>
            </a:defPPr>
          </a:lstStyle>
          <a:p>
            <a:pPr rtl="0">
              <a:spcAft>
                <a:spcPts val="600"/>
              </a:spcAft>
            </a:pPr>
            <a:fld id="{FE024F78-56A6-7740-B68D-8D4D026EDF3F}" type="slidenum">
              <a:rPr lang="es-ES" smtClean="0"/>
              <a:pPr rtl="0">
                <a:spcAft>
                  <a:spcPts val="600"/>
                </a:spcAft>
              </a:pPr>
              <a:t>15</a:t>
            </a:fld>
            <a:endParaRPr lang="es-ES"/>
          </a:p>
        </p:txBody>
      </p:sp>
    </p:spTree>
    <p:extLst>
      <p:ext uri="{BB962C8B-B14F-4D97-AF65-F5344CB8AC3E}">
        <p14:creationId xmlns:p14="http://schemas.microsoft.com/office/powerpoint/2010/main" val="4196151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60903-003B-273E-3584-5312F76C3EF3}"/>
              </a:ext>
            </a:extLst>
          </p:cNvPr>
          <p:cNvSpPr>
            <a:spLocks noGrp="1"/>
          </p:cNvSpPr>
          <p:nvPr>
            <p:ph type="title"/>
          </p:nvPr>
        </p:nvSpPr>
        <p:spPr>
          <a:xfrm>
            <a:off x="741680" y="430482"/>
            <a:ext cx="10500989" cy="1260229"/>
          </a:xfrm>
        </p:spPr>
        <p:txBody>
          <a:bodyPr rtlCol="0" anchor="b">
            <a:normAutofit/>
          </a:bodyPr>
          <a:lstStyle>
            <a:defPPr>
              <a:defRPr lang="es-ES"/>
            </a:defPPr>
          </a:lstStyle>
          <a:p>
            <a:r>
              <a:rPr lang="es-ES" dirty="0">
                <a:solidFill>
                  <a:srgbClr val="1CDFF5"/>
                </a:solidFill>
                <a:ea typeface="+mj-lt"/>
                <a:cs typeface="+mj-lt"/>
              </a:rPr>
              <a:t>¿Cómo funciona </a:t>
            </a:r>
            <a:r>
              <a:rPr lang="es-ES" dirty="0" err="1">
                <a:solidFill>
                  <a:srgbClr val="1CDFF5"/>
                </a:solidFill>
                <a:ea typeface="+mj-lt"/>
                <a:cs typeface="+mj-lt"/>
              </a:rPr>
              <a:t>fetch</a:t>
            </a:r>
            <a:r>
              <a:rPr lang="es-ES" dirty="0">
                <a:solidFill>
                  <a:srgbClr val="1CDFF5"/>
                </a:solidFill>
                <a:ea typeface="+mj-lt"/>
                <a:cs typeface="+mj-lt"/>
              </a:rPr>
              <a:t>?</a:t>
            </a:r>
            <a:endParaRPr lang="en-US" dirty="0"/>
          </a:p>
        </p:txBody>
      </p:sp>
      <p:sp>
        <p:nvSpPr>
          <p:cNvPr id="4" name="Marcador de contenido 3">
            <a:extLst>
              <a:ext uri="{FF2B5EF4-FFF2-40B4-BE49-F238E27FC236}">
                <a16:creationId xmlns:a16="http://schemas.microsoft.com/office/drawing/2014/main" id="{74160DFF-2E7E-7A22-819A-C011020DFF01}"/>
              </a:ext>
            </a:extLst>
          </p:cNvPr>
          <p:cNvSpPr>
            <a:spLocks noGrp="1"/>
          </p:cNvSpPr>
          <p:nvPr>
            <p:ph sz="quarter" idx="36"/>
          </p:nvPr>
        </p:nvSpPr>
        <p:spPr>
          <a:xfrm>
            <a:off x="736600" y="2106953"/>
            <a:ext cx="10506068" cy="3992692"/>
          </a:xfrm>
          <a:ln>
            <a:noFill/>
          </a:ln>
        </p:spPr>
        <p:txBody>
          <a:bodyPr vert="horz" lIns="91440" tIns="45720" rIns="91440" bIns="45720" rtlCol="0" anchor="t">
            <a:normAutofit/>
          </a:bodyPr>
          <a:lstStyle>
            <a:defPPr>
              <a:defRPr lang="es-ES"/>
            </a:defPPr>
          </a:lstStyle>
          <a:p>
            <a:r>
              <a:rPr lang="es-ES" dirty="0">
                <a:solidFill>
                  <a:srgbClr val="E3E3E3"/>
                </a:solidFill>
                <a:ea typeface="+mn-lt"/>
                <a:cs typeface="+mn-lt"/>
              </a:rPr>
              <a:t>La función </a:t>
            </a:r>
            <a:r>
              <a:rPr lang="es-ES" err="1">
                <a:solidFill>
                  <a:srgbClr val="FFC000"/>
                </a:solidFill>
                <a:ea typeface="+mn-lt"/>
                <a:cs typeface="+mn-lt"/>
              </a:rPr>
              <a:t>fetch</a:t>
            </a:r>
            <a:r>
              <a:rPr lang="es-ES" dirty="0">
                <a:solidFill>
                  <a:srgbClr val="E3E3E3"/>
                </a:solidFill>
                <a:ea typeface="+mn-lt"/>
                <a:cs typeface="+mn-lt"/>
              </a:rPr>
              <a:t> toma una </a:t>
            </a:r>
            <a:r>
              <a:rPr lang="es-ES" b="1" dirty="0">
                <a:solidFill>
                  <a:srgbClr val="E3E3E3"/>
                </a:solidFill>
                <a:ea typeface="+mn-lt"/>
                <a:cs typeface="+mn-lt"/>
              </a:rPr>
              <a:t>URL</a:t>
            </a:r>
            <a:r>
              <a:rPr lang="es-ES" dirty="0">
                <a:solidFill>
                  <a:srgbClr val="E3E3E3"/>
                </a:solidFill>
                <a:ea typeface="+mn-lt"/>
                <a:cs typeface="+mn-lt"/>
              </a:rPr>
              <a:t> como argumento y devuelve una</a:t>
            </a:r>
            <a:r>
              <a:rPr lang="es-ES" b="1" dirty="0">
                <a:solidFill>
                  <a:srgbClr val="E3E3E3"/>
                </a:solidFill>
                <a:ea typeface="+mn-lt"/>
                <a:cs typeface="+mn-lt"/>
              </a:rPr>
              <a:t> promesa</a:t>
            </a:r>
            <a:r>
              <a:rPr lang="es-ES" dirty="0">
                <a:solidFill>
                  <a:srgbClr val="E3E3E3"/>
                </a:solidFill>
                <a:ea typeface="+mn-lt"/>
                <a:cs typeface="+mn-lt"/>
              </a:rPr>
              <a:t>. Una promesa es un objeto que representa el eventual resultado de una operación asíncrona. En este caso, la promesa representa la eventual respuesta del </a:t>
            </a:r>
            <a:r>
              <a:rPr lang="es-ES" b="1" dirty="0">
                <a:solidFill>
                  <a:srgbClr val="E3E3E3"/>
                </a:solidFill>
                <a:ea typeface="+mn-lt"/>
                <a:cs typeface="+mn-lt"/>
              </a:rPr>
              <a:t>servidor</a:t>
            </a:r>
            <a:r>
              <a:rPr lang="es-ES" dirty="0">
                <a:solidFill>
                  <a:srgbClr val="E3E3E3"/>
                </a:solidFill>
                <a:ea typeface="+mn-lt"/>
                <a:cs typeface="+mn-lt"/>
              </a:rPr>
              <a:t>.</a:t>
            </a:r>
            <a:endParaRPr lang="en-US" dirty="0">
              <a:ea typeface="+mn-lt"/>
              <a:cs typeface="Biome"/>
            </a:endParaRPr>
          </a:p>
          <a:p>
            <a:r>
              <a:rPr lang="es-ES" dirty="0">
                <a:solidFill>
                  <a:srgbClr val="E3E3E3"/>
                </a:solidFill>
                <a:ea typeface="+mn-lt"/>
                <a:cs typeface="+mn-lt"/>
              </a:rPr>
              <a:t>La promesa proporcionada por </a:t>
            </a:r>
            <a:r>
              <a:rPr lang="es-ES" err="1">
                <a:solidFill>
                  <a:srgbClr val="FFC000"/>
                </a:solidFill>
                <a:ea typeface="+mn-lt"/>
                <a:cs typeface="+mn-lt"/>
              </a:rPr>
              <a:t>fetch</a:t>
            </a:r>
            <a:r>
              <a:rPr lang="es-ES" dirty="0">
                <a:solidFill>
                  <a:srgbClr val="E3E3E3"/>
                </a:solidFill>
                <a:ea typeface="+mn-lt"/>
                <a:cs typeface="+mn-lt"/>
              </a:rPr>
              <a:t> tiene dos métodos principales:</a:t>
            </a:r>
            <a:endParaRPr lang="es-ES" dirty="0"/>
          </a:p>
          <a:p>
            <a:pPr marL="285750" indent="-285750">
              <a:buFont typeface="Arial"/>
              <a:buChar char="•"/>
            </a:pPr>
            <a:r>
              <a:rPr lang="es-ES" err="1">
                <a:solidFill>
                  <a:srgbClr val="FFC000"/>
                </a:solidFill>
                <a:ea typeface="+mn-lt"/>
                <a:cs typeface="+mn-lt"/>
              </a:rPr>
              <a:t>then</a:t>
            </a:r>
            <a:r>
              <a:rPr lang="es-ES" dirty="0">
                <a:solidFill>
                  <a:srgbClr val="FFC000"/>
                </a:solidFill>
                <a:ea typeface="+mn-lt"/>
                <a:cs typeface="+mn-lt"/>
              </a:rPr>
              <a:t>(): </a:t>
            </a:r>
            <a:r>
              <a:rPr lang="es-ES" dirty="0">
                <a:solidFill>
                  <a:srgbClr val="E3E3E3"/>
                </a:solidFill>
                <a:ea typeface="+mn-lt"/>
                <a:cs typeface="+mn-lt"/>
              </a:rPr>
              <a:t>Este método se ejecuta cuando la</a:t>
            </a:r>
            <a:r>
              <a:rPr lang="es-ES" b="1" dirty="0">
                <a:solidFill>
                  <a:srgbClr val="E3E3E3"/>
                </a:solidFill>
                <a:ea typeface="+mn-lt"/>
                <a:cs typeface="+mn-lt"/>
              </a:rPr>
              <a:t> promesa se resuelve</a:t>
            </a:r>
            <a:r>
              <a:rPr lang="es-ES" dirty="0">
                <a:solidFill>
                  <a:srgbClr val="E3E3E3"/>
                </a:solidFill>
                <a:ea typeface="+mn-lt"/>
                <a:cs typeface="+mn-lt"/>
              </a:rPr>
              <a:t>, es decir, cuando se recibe la </a:t>
            </a:r>
            <a:r>
              <a:rPr lang="es-ES" b="1" dirty="0">
                <a:solidFill>
                  <a:srgbClr val="E3E3E3"/>
                </a:solidFill>
                <a:ea typeface="+mn-lt"/>
                <a:cs typeface="+mn-lt"/>
              </a:rPr>
              <a:t>respuesta del servidor</a:t>
            </a:r>
            <a:r>
              <a:rPr lang="es-ES" dirty="0">
                <a:solidFill>
                  <a:srgbClr val="E3E3E3"/>
                </a:solidFill>
                <a:ea typeface="+mn-lt"/>
                <a:cs typeface="+mn-lt"/>
              </a:rPr>
              <a:t>. El argumento del método </a:t>
            </a:r>
            <a:r>
              <a:rPr lang="es-ES" err="1">
                <a:solidFill>
                  <a:srgbClr val="FFC000"/>
                </a:solidFill>
                <a:ea typeface="+mn-lt"/>
                <a:cs typeface="+mn-lt"/>
              </a:rPr>
              <a:t>then</a:t>
            </a:r>
            <a:r>
              <a:rPr lang="es-ES" dirty="0">
                <a:solidFill>
                  <a:srgbClr val="FFC000"/>
                </a:solidFill>
                <a:ea typeface="+mn-lt"/>
                <a:cs typeface="+mn-lt"/>
              </a:rPr>
              <a:t>()</a:t>
            </a:r>
            <a:r>
              <a:rPr lang="es-ES" dirty="0">
                <a:solidFill>
                  <a:srgbClr val="E3E3E3"/>
                </a:solidFill>
                <a:ea typeface="+mn-lt"/>
                <a:cs typeface="+mn-lt"/>
              </a:rPr>
              <a:t> es una función que se llama con el objeto de respuesta.</a:t>
            </a:r>
            <a:endParaRPr lang="es-ES" dirty="0"/>
          </a:p>
          <a:p>
            <a:pPr marL="285750" indent="-285750">
              <a:buFont typeface="Arial"/>
              <a:buChar char="•"/>
            </a:pPr>
            <a:r>
              <a:rPr lang="es-ES" dirty="0">
                <a:solidFill>
                  <a:srgbClr val="FFC000"/>
                </a:solidFill>
                <a:ea typeface="+mn-lt"/>
                <a:cs typeface="+mn-lt"/>
              </a:rPr>
              <a:t>catch():</a:t>
            </a:r>
            <a:r>
              <a:rPr lang="es-ES" dirty="0">
                <a:solidFill>
                  <a:srgbClr val="E3E3E3"/>
                </a:solidFill>
                <a:ea typeface="+mn-lt"/>
                <a:cs typeface="+mn-lt"/>
              </a:rPr>
              <a:t> Este método se ejecuta </a:t>
            </a:r>
            <a:r>
              <a:rPr lang="es-ES" b="1" dirty="0">
                <a:solidFill>
                  <a:srgbClr val="E3E3E3"/>
                </a:solidFill>
                <a:ea typeface="+mn-lt"/>
                <a:cs typeface="+mn-lt"/>
              </a:rPr>
              <a:t>si la promesa se rechaza</a:t>
            </a:r>
            <a:r>
              <a:rPr lang="es-ES" dirty="0">
                <a:solidFill>
                  <a:srgbClr val="E3E3E3"/>
                </a:solidFill>
                <a:ea typeface="+mn-lt"/>
                <a:cs typeface="+mn-lt"/>
              </a:rPr>
              <a:t>, es decir, si ocurre un </a:t>
            </a:r>
            <a:r>
              <a:rPr lang="es-ES" b="1" dirty="0">
                <a:solidFill>
                  <a:srgbClr val="E3E3E3"/>
                </a:solidFill>
                <a:ea typeface="+mn-lt"/>
                <a:cs typeface="+mn-lt"/>
              </a:rPr>
              <a:t>error durante la solicitud</a:t>
            </a:r>
            <a:r>
              <a:rPr lang="es-ES" dirty="0">
                <a:solidFill>
                  <a:srgbClr val="E3E3E3"/>
                </a:solidFill>
                <a:ea typeface="+mn-lt"/>
                <a:cs typeface="+mn-lt"/>
              </a:rPr>
              <a:t>. El argumento del método </a:t>
            </a:r>
            <a:r>
              <a:rPr lang="es-ES" dirty="0">
                <a:solidFill>
                  <a:srgbClr val="FFC000"/>
                </a:solidFill>
                <a:ea typeface="+mn-lt"/>
                <a:cs typeface="+mn-lt"/>
              </a:rPr>
              <a:t>catch()</a:t>
            </a:r>
            <a:r>
              <a:rPr lang="es-ES" dirty="0">
                <a:solidFill>
                  <a:srgbClr val="E3E3E3"/>
                </a:solidFill>
                <a:ea typeface="+mn-lt"/>
                <a:cs typeface="+mn-lt"/>
              </a:rPr>
              <a:t> es una función que se llama con el objeto de error.</a:t>
            </a:r>
            <a:endParaRPr lang="es-ES" dirty="0"/>
          </a:p>
        </p:txBody>
      </p:sp>
      <p:sp>
        <p:nvSpPr>
          <p:cNvPr id="3" name="Marcador de número de diapositiva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rtlCol="0" anchor="ctr">
            <a:normAutofit/>
          </a:bodyPr>
          <a:lstStyle>
            <a:defPPr>
              <a:defRPr lang="es-ES"/>
            </a:defPPr>
          </a:lstStyle>
          <a:p>
            <a:pPr rtl="0">
              <a:spcAft>
                <a:spcPts val="600"/>
              </a:spcAft>
            </a:pPr>
            <a:fld id="{FE024F78-56A6-7740-B68D-8D4D026EDF3F}" type="slidenum">
              <a:rPr lang="es-ES" smtClean="0"/>
              <a:pPr rtl="0">
                <a:spcAft>
                  <a:spcPts val="600"/>
                </a:spcAft>
              </a:pPr>
              <a:t>16</a:t>
            </a:fld>
            <a:endParaRPr lang="es-ES"/>
          </a:p>
        </p:txBody>
      </p:sp>
    </p:spTree>
    <p:extLst>
      <p:ext uri="{BB962C8B-B14F-4D97-AF65-F5344CB8AC3E}">
        <p14:creationId xmlns:p14="http://schemas.microsoft.com/office/powerpoint/2010/main" val="529230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EF125C3-99F8-5ABF-1328-0370F112121B}"/>
              </a:ext>
            </a:extLst>
          </p:cNvPr>
          <p:cNvSpPr>
            <a:spLocks noGrp="1"/>
          </p:cNvSpPr>
          <p:nvPr>
            <p:ph type="title"/>
          </p:nvPr>
        </p:nvSpPr>
        <p:spPr>
          <a:xfrm>
            <a:off x="835370" y="643842"/>
            <a:ext cx="10515601" cy="1140849"/>
          </a:xfrm>
        </p:spPr>
        <p:txBody>
          <a:bodyPr rtlCol="0"/>
          <a:lstStyle>
            <a:defPPr>
              <a:defRPr lang="es-ES"/>
            </a:defPPr>
          </a:lstStyle>
          <a:p>
            <a:r>
              <a:rPr lang="es-ES" dirty="0">
                <a:cs typeface="Biome"/>
              </a:rPr>
              <a:t>Ejemplo practico</a:t>
            </a:r>
            <a:endParaRPr lang="es-ES" dirty="0"/>
          </a:p>
        </p:txBody>
      </p:sp>
      <p:sp>
        <p:nvSpPr>
          <p:cNvPr id="8" name="TextBox 7">
            <a:extLst>
              <a:ext uri="{FF2B5EF4-FFF2-40B4-BE49-F238E27FC236}">
                <a16:creationId xmlns:a16="http://schemas.microsoft.com/office/drawing/2014/main" id="{4A6DFAE1-3F59-C73E-A81F-C24FD71F3D06}"/>
              </a:ext>
            </a:extLst>
          </p:cNvPr>
          <p:cNvSpPr txBox="1"/>
          <p:nvPr/>
        </p:nvSpPr>
        <p:spPr>
          <a:xfrm>
            <a:off x="835959" y="2169459"/>
            <a:ext cx="7584140" cy="2585323"/>
          </a:xfrm>
          <a:prstGeom prst="rect">
            <a:avLst/>
          </a:prstGeom>
          <a:solidFill>
            <a:schemeClr val="tx1">
              <a:lumMod val="95000"/>
              <a:lumOff val="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C000"/>
                </a:solidFill>
                <a:ea typeface="+mn-lt"/>
                <a:cs typeface="+mn-lt"/>
              </a:rPr>
              <a:t>fetch</a:t>
            </a:r>
            <a:r>
              <a:rPr lang="en-US" dirty="0">
                <a:solidFill>
                  <a:schemeClr val="bg1">
                    <a:lumMod val="85000"/>
                  </a:schemeClr>
                </a:solidFill>
                <a:ea typeface="+mn-lt"/>
                <a:cs typeface="+mn-lt"/>
              </a:rPr>
              <a:t>(</a:t>
            </a:r>
            <a:r>
              <a:rPr lang="en-US" dirty="0">
                <a:solidFill>
                  <a:srgbClr val="00B050"/>
                </a:solidFill>
                <a:ea typeface="+mn-lt"/>
                <a:cs typeface="+mn-lt"/>
              </a:rPr>
              <a:t>'/</a:t>
            </a:r>
            <a:r>
              <a:rPr lang="en-US" err="1">
                <a:solidFill>
                  <a:srgbClr val="00B050"/>
                </a:solidFill>
                <a:ea typeface="+mn-lt"/>
                <a:cs typeface="+mn-lt"/>
              </a:rPr>
              <a:t>api</a:t>
            </a:r>
            <a:r>
              <a:rPr lang="en-US" dirty="0">
                <a:solidFill>
                  <a:srgbClr val="00B050"/>
                </a:solidFill>
                <a:ea typeface="+mn-lt"/>
                <a:cs typeface="+mn-lt"/>
              </a:rPr>
              <a:t>/</a:t>
            </a:r>
            <a:r>
              <a:rPr lang="en-US" err="1">
                <a:solidFill>
                  <a:srgbClr val="00B050"/>
                </a:solidFill>
                <a:ea typeface="+mn-lt"/>
                <a:cs typeface="+mn-lt"/>
              </a:rPr>
              <a:t>usuarios</a:t>
            </a:r>
            <a:r>
              <a:rPr lang="en-US" dirty="0">
                <a:solidFill>
                  <a:srgbClr val="00B050"/>
                </a:solidFill>
                <a:ea typeface="+mn-lt"/>
                <a:cs typeface="+mn-lt"/>
              </a:rPr>
              <a:t>/</a:t>
            </a:r>
            <a:r>
              <a:rPr lang="en-US" err="1">
                <a:solidFill>
                  <a:srgbClr val="00B050"/>
                </a:solidFill>
                <a:ea typeface="+mn-lt"/>
                <a:cs typeface="+mn-lt"/>
              </a:rPr>
              <a:t>juan</a:t>
            </a:r>
            <a:r>
              <a:rPr lang="en-US" dirty="0">
                <a:solidFill>
                  <a:srgbClr val="00B050"/>
                </a:solidFill>
                <a:ea typeface="+mn-lt"/>
                <a:cs typeface="+mn-lt"/>
              </a:rPr>
              <a:t>'</a:t>
            </a:r>
            <a:r>
              <a:rPr lang="en-US" dirty="0">
                <a:solidFill>
                  <a:schemeClr val="bg1">
                    <a:lumMod val="85000"/>
                  </a:schemeClr>
                </a:solidFill>
                <a:ea typeface="+mn-lt"/>
                <a:cs typeface="+mn-lt"/>
              </a:rPr>
              <a:t>)</a:t>
            </a:r>
          </a:p>
          <a:p>
            <a:r>
              <a:rPr lang="en-US" dirty="0">
                <a:solidFill>
                  <a:schemeClr val="bg1">
                    <a:lumMod val="85000"/>
                  </a:schemeClr>
                </a:solidFill>
                <a:ea typeface="+mn-lt"/>
                <a:cs typeface="+mn-lt"/>
              </a:rPr>
              <a:t>  </a:t>
            </a:r>
            <a:r>
              <a:rPr lang="en-US" dirty="0">
                <a:solidFill>
                  <a:schemeClr val="accent6">
                    <a:lumMod val="75000"/>
                  </a:schemeClr>
                </a:solidFill>
                <a:ea typeface="+mn-lt"/>
                <a:cs typeface="+mn-lt"/>
              </a:rPr>
              <a:t>.then</a:t>
            </a:r>
            <a:r>
              <a:rPr lang="en-US" dirty="0">
                <a:solidFill>
                  <a:schemeClr val="bg1">
                    <a:lumMod val="85000"/>
                  </a:schemeClr>
                </a:solidFill>
                <a:ea typeface="+mn-lt"/>
                <a:cs typeface="+mn-lt"/>
              </a:rPr>
              <a:t>(</a:t>
            </a:r>
            <a:r>
              <a:rPr lang="en-US" err="1">
                <a:solidFill>
                  <a:schemeClr val="bg1">
                    <a:lumMod val="85000"/>
                  </a:schemeClr>
                </a:solidFill>
                <a:ea typeface="+mn-lt"/>
                <a:cs typeface="+mn-lt"/>
              </a:rPr>
              <a:t>respuesta</a:t>
            </a:r>
            <a:r>
              <a:rPr lang="en-US" dirty="0">
                <a:solidFill>
                  <a:schemeClr val="bg1">
                    <a:lumMod val="85000"/>
                  </a:schemeClr>
                </a:solidFill>
                <a:ea typeface="+mn-lt"/>
                <a:cs typeface="+mn-lt"/>
              </a:rPr>
              <a:t> =&gt; </a:t>
            </a:r>
            <a:r>
              <a:rPr lang="en-US" err="1">
                <a:solidFill>
                  <a:schemeClr val="bg1">
                    <a:lumMod val="85000"/>
                  </a:schemeClr>
                </a:solidFill>
                <a:ea typeface="+mn-lt"/>
                <a:cs typeface="+mn-lt"/>
              </a:rPr>
              <a:t>respuesta.</a:t>
            </a:r>
            <a:r>
              <a:rPr lang="en-US" err="1">
                <a:solidFill>
                  <a:schemeClr val="accent1">
                    <a:lumMod val="60000"/>
                    <a:lumOff val="40000"/>
                  </a:schemeClr>
                </a:solidFill>
                <a:ea typeface="+mn-lt"/>
                <a:cs typeface="+mn-lt"/>
              </a:rPr>
              <a:t>json</a:t>
            </a:r>
            <a:r>
              <a:rPr lang="en-US" dirty="0">
                <a:solidFill>
                  <a:schemeClr val="accent1">
                    <a:lumMod val="60000"/>
                    <a:lumOff val="40000"/>
                  </a:schemeClr>
                </a:solidFill>
                <a:ea typeface="+mn-lt"/>
                <a:cs typeface="+mn-lt"/>
              </a:rPr>
              <a:t>()</a:t>
            </a:r>
            <a:r>
              <a:rPr lang="en-US" dirty="0">
                <a:solidFill>
                  <a:schemeClr val="bg1">
                    <a:lumMod val="85000"/>
                  </a:schemeClr>
                </a:solidFill>
                <a:ea typeface="+mn-lt"/>
                <a:cs typeface="+mn-lt"/>
              </a:rPr>
              <a:t>)</a:t>
            </a:r>
          </a:p>
          <a:p>
            <a:r>
              <a:rPr lang="en-US" dirty="0">
                <a:solidFill>
                  <a:schemeClr val="bg1">
                    <a:lumMod val="85000"/>
                  </a:schemeClr>
                </a:solidFill>
                <a:ea typeface="+mn-lt"/>
                <a:cs typeface="+mn-lt"/>
              </a:rPr>
              <a:t>  </a:t>
            </a:r>
            <a:r>
              <a:rPr lang="en-US" dirty="0">
                <a:solidFill>
                  <a:schemeClr val="accent6">
                    <a:lumMod val="75000"/>
                  </a:schemeClr>
                </a:solidFill>
                <a:ea typeface="+mn-lt"/>
                <a:cs typeface="+mn-lt"/>
              </a:rPr>
              <a:t>.then</a:t>
            </a:r>
            <a:r>
              <a:rPr lang="en-US" dirty="0">
                <a:solidFill>
                  <a:schemeClr val="bg1">
                    <a:lumMod val="85000"/>
                  </a:schemeClr>
                </a:solidFill>
                <a:ea typeface="+mn-lt"/>
                <a:cs typeface="+mn-lt"/>
              </a:rPr>
              <a:t>(</a:t>
            </a:r>
            <a:r>
              <a:rPr lang="en-US" err="1">
                <a:solidFill>
                  <a:schemeClr val="bg1">
                    <a:lumMod val="85000"/>
                  </a:schemeClr>
                </a:solidFill>
                <a:ea typeface="+mn-lt"/>
                <a:cs typeface="+mn-lt"/>
              </a:rPr>
              <a:t>usuario</a:t>
            </a:r>
            <a:r>
              <a:rPr lang="en-US" dirty="0">
                <a:solidFill>
                  <a:schemeClr val="bg1">
                    <a:lumMod val="85000"/>
                  </a:schemeClr>
                </a:solidFill>
                <a:ea typeface="+mn-lt"/>
                <a:cs typeface="+mn-lt"/>
              </a:rPr>
              <a:t> =&gt; { </a:t>
            </a:r>
            <a:endParaRPr lang="en-US">
              <a:solidFill>
                <a:schemeClr val="bg1">
                  <a:lumMod val="85000"/>
                </a:schemeClr>
              </a:solidFill>
              <a:ea typeface="+mn-lt"/>
              <a:cs typeface="+mn-lt"/>
            </a:endParaRPr>
          </a:p>
          <a:p>
            <a:r>
              <a:rPr lang="en-US" dirty="0">
                <a:solidFill>
                  <a:srgbClr val="D9D9D9"/>
                </a:solidFill>
                <a:ea typeface="+mn-lt"/>
                <a:cs typeface="+mn-lt"/>
              </a:rPr>
              <a:t>  </a:t>
            </a:r>
            <a:r>
              <a:rPr lang="en-US" dirty="0">
                <a:solidFill>
                  <a:schemeClr val="bg1">
                    <a:lumMod val="75000"/>
                  </a:schemeClr>
                </a:solidFill>
                <a:ea typeface="+mn-lt"/>
                <a:cs typeface="+mn-lt"/>
              </a:rPr>
              <a:t>// </a:t>
            </a:r>
            <a:r>
              <a:rPr lang="en-US" err="1">
                <a:solidFill>
                  <a:schemeClr val="bg1">
                    <a:lumMod val="75000"/>
                  </a:schemeClr>
                </a:solidFill>
                <a:ea typeface="+mn-lt"/>
                <a:cs typeface="+mn-lt"/>
              </a:rPr>
              <a:t>Mostrar</a:t>
            </a:r>
            <a:r>
              <a:rPr lang="en-US" dirty="0">
                <a:solidFill>
                  <a:schemeClr val="bg1">
                    <a:lumMod val="75000"/>
                  </a:schemeClr>
                </a:solidFill>
                <a:ea typeface="+mn-lt"/>
                <a:cs typeface="+mn-lt"/>
              </a:rPr>
              <a:t> la </a:t>
            </a:r>
            <a:r>
              <a:rPr lang="en-US" err="1">
                <a:solidFill>
                  <a:schemeClr val="bg1">
                    <a:lumMod val="75000"/>
                  </a:schemeClr>
                </a:solidFill>
                <a:ea typeface="+mn-lt"/>
                <a:cs typeface="+mn-lt"/>
              </a:rPr>
              <a:t>información</a:t>
            </a:r>
            <a:r>
              <a:rPr lang="en-US" dirty="0">
                <a:solidFill>
                  <a:schemeClr val="bg1">
                    <a:lumMod val="75000"/>
                  </a:schemeClr>
                </a:solidFill>
                <a:ea typeface="+mn-lt"/>
                <a:cs typeface="+mn-lt"/>
              </a:rPr>
              <a:t> del </a:t>
            </a:r>
            <a:r>
              <a:rPr lang="en-US" err="1">
                <a:solidFill>
                  <a:schemeClr val="bg1">
                    <a:lumMod val="75000"/>
                  </a:schemeClr>
                </a:solidFill>
                <a:ea typeface="+mn-lt"/>
                <a:cs typeface="+mn-lt"/>
              </a:rPr>
              <a:t>usuario</a:t>
            </a:r>
            <a:r>
              <a:rPr lang="en-US" dirty="0">
                <a:solidFill>
                  <a:schemeClr val="bg1">
                    <a:lumMod val="75000"/>
                  </a:schemeClr>
                </a:solidFill>
                <a:ea typeface="+mn-lt"/>
                <a:cs typeface="+mn-lt"/>
              </a:rPr>
              <a:t> </a:t>
            </a:r>
            <a:endParaRPr lang="en-US">
              <a:solidFill>
                <a:schemeClr val="bg1">
                  <a:lumMod val="75000"/>
                </a:schemeClr>
              </a:solidFill>
              <a:ea typeface="+mn-lt"/>
              <a:cs typeface="+mn-lt"/>
            </a:endParaRPr>
          </a:p>
          <a:p>
            <a:r>
              <a:rPr lang="en-US" dirty="0">
                <a:solidFill>
                  <a:srgbClr val="D9D9D9"/>
                </a:solidFill>
                <a:ea typeface="+mn-lt"/>
                <a:cs typeface="+mn-lt"/>
              </a:rPr>
              <a:t>  </a:t>
            </a:r>
            <a:r>
              <a:rPr lang="en-US" dirty="0">
                <a:solidFill>
                  <a:schemeClr val="accent4">
                    <a:lumMod val="60000"/>
                    <a:lumOff val="40000"/>
                  </a:schemeClr>
                </a:solidFill>
                <a:ea typeface="+mn-lt"/>
                <a:cs typeface="+mn-lt"/>
              </a:rPr>
              <a:t>console</a:t>
            </a:r>
            <a:r>
              <a:rPr lang="en-US" dirty="0">
                <a:solidFill>
                  <a:srgbClr val="D9D9D9"/>
                </a:solidFill>
                <a:ea typeface="+mn-lt"/>
                <a:cs typeface="+mn-lt"/>
              </a:rPr>
              <a:t>.</a:t>
            </a:r>
            <a:r>
              <a:rPr lang="en-US" dirty="0">
                <a:solidFill>
                  <a:schemeClr val="accent4">
                    <a:lumMod val="75000"/>
                  </a:schemeClr>
                </a:solidFill>
                <a:ea typeface="+mn-lt"/>
                <a:cs typeface="+mn-lt"/>
              </a:rPr>
              <a:t>log</a:t>
            </a:r>
            <a:r>
              <a:rPr lang="en-US" dirty="0">
                <a:solidFill>
                  <a:srgbClr val="D9D9D9"/>
                </a:solidFill>
                <a:ea typeface="+mn-lt"/>
                <a:cs typeface="+mn-lt"/>
              </a:rPr>
              <a:t>(</a:t>
            </a:r>
            <a:r>
              <a:rPr lang="en-US" err="1">
                <a:solidFill>
                  <a:srgbClr val="D9D9D9"/>
                </a:solidFill>
                <a:ea typeface="+mn-lt"/>
                <a:cs typeface="+mn-lt"/>
              </a:rPr>
              <a:t>usuario</a:t>
            </a:r>
            <a:r>
              <a:rPr lang="en-US" dirty="0">
                <a:solidFill>
                  <a:srgbClr val="D9D9D9"/>
                </a:solidFill>
                <a:ea typeface="+mn-lt"/>
                <a:cs typeface="+mn-lt"/>
              </a:rPr>
              <a:t>); </a:t>
            </a:r>
            <a:endParaRPr lang="en-US" dirty="0">
              <a:solidFill>
                <a:srgbClr val="000000"/>
              </a:solidFill>
              <a:ea typeface="+mn-lt"/>
              <a:cs typeface="+mn-lt"/>
            </a:endParaRPr>
          </a:p>
          <a:p>
            <a:r>
              <a:rPr lang="en-US" dirty="0">
                <a:solidFill>
                  <a:srgbClr val="D9D9D9"/>
                </a:solidFill>
                <a:ea typeface="+mn-lt"/>
                <a:cs typeface="+mn-lt"/>
              </a:rPr>
              <a:t> })</a:t>
            </a:r>
            <a:endParaRPr lang="en-US" dirty="0">
              <a:solidFill>
                <a:srgbClr val="000000"/>
              </a:solidFill>
              <a:ea typeface="+mn-lt"/>
              <a:cs typeface="+mn-lt"/>
            </a:endParaRPr>
          </a:p>
          <a:p>
            <a:r>
              <a:rPr lang="en-US" dirty="0">
                <a:solidFill>
                  <a:srgbClr val="D9D9D9"/>
                </a:solidFill>
                <a:ea typeface="+mn-lt"/>
                <a:cs typeface="+mn-lt"/>
              </a:rPr>
              <a:t>    </a:t>
            </a:r>
            <a:r>
              <a:rPr lang="en-US" dirty="0">
                <a:solidFill>
                  <a:schemeClr val="accent6">
                    <a:lumMod val="75000"/>
                  </a:schemeClr>
                </a:solidFill>
                <a:ea typeface="+mn-lt"/>
                <a:cs typeface="+mn-lt"/>
              </a:rPr>
              <a:t>.catch</a:t>
            </a:r>
            <a:r>
              <a:rPr lang="en-US" dirty="0">
                <a:solidFill>
                  <a:srgbClr val="D9D9D9"/>
                </a:solidFill>
                <a:ea typeface="+mn-lt"/>
                <a:cs typeface="+mn-lt"/>
              </a:rPr>
              <a:t>(error =&gt; { </a:t>
            </a:r>
            <a:endParaRPr lang="en-US" dirty="0">
              <a:solidFill>
                <a:srgbClr val="000000"/>
              </a:solidFill>
              <a:ea typeface="+mn-lt"/>
              <a:cs typeface="+mn-lt"/>
            </a:endParaRPr>
          </a:p>
          <a:p>
            <a:r>
              <a:rPr lang="en-US" dirty="0">
                <a:solidFill>
                  <a:srgbClr val="D9D9D9"/>
                </a:solidFill>
                <a:ea typeface="+mn-lt"/>
                <a:cs typeface="+mn-lt"/>
              </a:rPr>
              <a:t>   </a:t>
            </a:r>
            <a:r>
              <a:rPr lang="en-US" err="1">
                <a:solidFill>
                  <a:schemeClr val="accent4">
                    <a:lumMod val="60000"/>
                    <a:lumOff val="40000"/>
                  </a:schemeClr>
                </a:solidFill>
                <a:ea typeface="+mn-lt"/>
                <a:cs typeface="+mn-lt"/>
              </a:rPr>
              <a:t>console</a:t>
            </a:r>
            <a:r>
              <a:rPr lang="en-US" err="1">
                <a:solidFill>
                  <a:srgbClr val="D9D9D9"/>
                </a:solidFill>
                <a:ea typeface="+mn-lt"/>
                <a:cs typeface="+mn-lt"/>
              </a:rPr>
              <a:t>.</a:t>
            </a:r>
            <a:r>
              <a:rPr lang="en-US" err="1">
                <a:solidFill>
                  <a:srgbClr val="C00000"/>
                </a:solidFill>
                <a:ea typeface="+mn-lt"/>
                <a:cs typeface="+mn-lt"/>
              </a:rPr>
              <a:t>error</a:t>
            </a:r>
            <a:r>
              <a:rPr lang="en-US" dirty="0">
                <a:solidFill>
                  <a:srgbClr val="D9D9D9"/>
                </a:solidFill>
                <a:ea typeface="+mn-lt"/>
                <a:cs typeface="+mn-lt"/>
              </a:rPr>
              <a:t>(</a:t>
            </a:r>
            <a:r>
              <a:rPr lang="en-US" dirty="0">
                <a:solidFill>
                  <a:srgbClr val="00B050"/>
                </a:solidFill>
                <a:ea typeface="+mn-lt"/>
                <a:cs typeface="+mn-lt"/>
              </a:rPr>
              <a:t>'Error:'</a:t>
            </a:r>
            <a:r>
              <a:rPr lang="en-US" dirty="0">
                <a:solidFill>
                  <a:srgbClr val="D9D9D9"/>
                </a:solidFill>
                <a:ea typeface="+mn-lt"/>
                <a:cs typeface="+mn-lt"/>
              </a:rPr>
              <a:t>, error); </a:t>
            </a:r>
            <a:endParaRPr lang="en-US" dirty="0">
              <a:solidFill>
                <a:srgbClr val="000000"/>
              </a:solidFill>
              <a:ea typeface="+mn-lt"/>
              <a:cs typeface="+mn-lt"/>
            </a:endParaRPr>
          </a:p>
          <a:p>
            <a:r>
              <a:rPr lang="en-US" dirty="0">
                <a:solidFill>
                  <a:srgbClr val="D9D9D9"/>
                </a:solidFill>
                <a:ea typeface="+mn-lt"/>
                <a:cs typeface="+mn-lt"/>
              </a:rPr>
              <a:t>    });</a:t>
            </a:r>
            <a:endParaRPr lang="en-US" dirty="0"/>
          </a:p>
        </p:txBody>
      </p:sp>
      <p:sp>
        <p:nvSpPr>
          <p:cNvPr id="9" name="TextBox 8">
            <a:extLst>
              <a:ext uri="{FF2B5EF4-FFF2-40B4-BE49-F238E27FC236}">
                <a16:creationId xmlns:a16="http://schemas.microsoft.com/office/drawing/2014/main" id="{36FD7F2B-DFEB-5FBA-05D0-8C1C5F9B68D4}"/>
              </a:ext>
            </a:extLst>
          </p:cNvPr>
          <p:cNvSpPr txBox="1"/>
          <p:nvPr/>
        </p:nvSpPr>
        <p:spPr>
          <a:xfrm>
            <a:off x="8411135" y="2292724"/>
            <a:ext cx="3348317"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solidFill>
                  <a:srgbClr val="E3E3E3"/>
                </a:solidFill>
                <a:ea typeface="+mn-lt"/>
                <a:cs typeface="+mn-lt"/>
              </a:rPr>
              <a:t>Imaginemos</a:t>
            </a:r>
            <a:r>
              <a:rPr lang="en-US" sz="2000" dirty="0">
                <a:solidFill>
                  <a:srgbClr val="E3E3E3"/>
                </a:solidFill>
                <a:ea typeface="+mn-lt"/>
                <a:cs typeface="+mn-lt"/>
              </a:rPr>
              <a:t> que </a:t>
            </a:r>
            <a:r>
              <a:rPr lang="en-US" sz="2000" dirty="0" err="1">
                <a:solidFill>
                  <a:srgbClr val="E3E3E3"/>
                </a:solidFill>
                <a:ea typeface="+mn-lt"/>
                <a:cs typeface="+mn-lt"/>
              </a:rPr>
              <a:t>queremos</a:t>
            </a:r>
            <a:r>
              <a:rPr lang="en-US" sz="2000" dirty="0">
                <a:solidFill>
                  <a:srgbClr val="E3E3E3"/>
                </a:solidFill>
                <a:ea typeface="+mn-lt"/>
                <a:cs typeface="+mn-lt"/>
              </a:rPr>
              <a:t> </a:t>
            </a:r>
            <a:r>
              <a:rPr lang="en-US" sz="2000" dirty="0" err="1">
                <a:solidFill>
                  <a:srgbClr val="E3E3E3"/>
                </a:solidFill>
                <a:ea typeface="+mn-lt"/>
                <a:cs typeface="+mn-lt"/>
              </a:rPr>
              <a:t>obtener</a:t>
            </a:r>
            <a:r>
              <a:rPr lang="en-US" sz="2000" dirty="0">
                <a:solidFill>
                  <a:srgbClr val="E3E3E3"/>
                </a:solidFill>
                <a:ea typeface="+mn-lt"/>
                <a:cs typeface="+mn-lt"/>
              </a:rPr>
              <a:t> la </a:t>
            </a:r>
            <a:r>
              <a:rPr lang="en-US" sz="2000" dirty="0" err="1">
                <a:solidFill>
                  <a:srgbClr val="E3E3E3"/>
                </a:solidFill>
                <a:ea typeface="+mn-lt"/>
                <a:cs typeface="+mn-lt"/>
              </a:rPr>
              <a:t>información</a:t>
            </a:r>
            <a:r>
              <a:rPr lang="en-US" sz="2000" dirty="0">
                <a:solidFill>
                  <a:srgbClr val="E3E3E3"/>
                </a:solidFill>
                <a:ea typeface="+mn-lt"/>
                <a:cs typeface="+mn-lt"/>
              </a:rPr>
              <a:t> de un </a:t>
            </a:r>
            <a:r>
              <a:rPr lang="en-US" sz="2000" dirty="0" err="1">
                <a:solidFill>
                  <a:srgbClr val="E3E3E3"/>
                </a:solidFill>
                <a:ea typeface="+mn-lt"/>
                <a:cs typeface="+mn-lt"/>
              </a:rPr>
              <a:t>usuario</a:t>
            </a:r>
            <a:r>
              <a:rPr lang="en-US" sz="2000" dirty="0">
                <a:solidFill>
                  <a:srgbClr val="E3E3E3"/>
                </a:solidFill>
                <a:ea typeface="+mn-lt"/>
                <a:cs typeface="+mn-lt"/>
              </a:rPr>
              <a:t> a </a:t>
            </a:r>
            <a:r>
              <a:rPr lang="en-US" sz="2000" dirty="0" err="1">
                <a:solidFill>
                  <a:srgbClr val="E3E3E3"/>
                </a:solidFill>
                <a:ea typeface="+mn-lt"/>
                <a:cs typeface="+mn-lt"/>
              </a:rPr>
              <a:t>partir</a:t>
            </a:r>
            <a:r>
              <a:rPr lang="en-US" sz="2000" dirty="0">
                <a:solidFill>
                  <a:srgbClr val="E3E3E3"/>
                </a:solidFill>
                <a:ea typeface="+mn-lt"/>
                <a:cs typeface="+mn-lt"/>
              </a:rPr>
              <a:t> de </a:t>
            </a:r>
            <a:r>
              <a:rPr lang="en-US" sz="2000" dirty="0" err="1">
                <a:solidFill>
                  <a:srgbClr val="E3E3E3"/>
                </a:solidFill>
                <a:ea typeface="+mn-lt"/>
                <a:cs typeface="+mn-lt"/>
              </a:rPr>
              <a:t>su</a:t>
            </a:r>
            <a:r>
              <a:rPr lang="en-US" sz="2000" dirty="0">
                <a:solidFill>
                  <a:srgbClr val="E3E3E3"/>
                </a:solidFill>
                <a:ea typeface="+mn-lt"/>
                <a:cs typeface="+mn-lt"/>
              </a:rPr>
              <a:t> </a:t>
            </a:r>
            <a:r>
              <a:rPr lang="en-US" sz="2000" dirty="0" err="1">
                <a:solidFill>
                  <a:srgbClr val="E3E3E3"/>
                </a:solidFill>
                <a:ea typeface="+mn-lt"/>
                <a:cs typeface="+mn-lt"/>
              </a:rPr>
              <a:t>nombre</a:t>
            </a:r>
            <a:r>
              <a:rPr lang="en-US" sz="2000" dirty="0">
                <a:solidFill>
                  <a:srgbClr val="E3E3E3"/>
                </a:solidFill>
                <a:ea typeface="+mn-lt"/>
                <a:cs typeface="+mn-lt"/>
              </a:rPr>
              <a:t> de </a:t>
            </a:r>
            <a:r>
              <a:rPr lang="en-US" sz="2000" dirty="0" err="1">
                <a:solidFill>
                  <a:srgbClr val="E3E3E3"/>
                </a:solidFill>
                <a:ea typeface="+mn-lt"/>
                <a:cs typeface="+mn-lt"/>
              </a:rPr>
              <a:t>usuario</a:t>
            </a:r>
            <a:r>
              <a:rPr lang="en-US" sz="2000" dirty="0">
                <a:solidFill>
                  <a:srgbClr val="E3E3E3"/>
                </a:solidFill>
                <a:ea typeface="+mn-lt"/>
                <a:cs typeface="+mn-lt"/>
              </a:rPr>
              <a:t>. Podemos usar fetch para </a:t>
            </a:r>
            <a:r>
              <a:rPr lang="en-US" sz="2000" dirty="0" err="1">
                <a:solidFill>
                  <a:srgbClr val="E3E3E3"/>
                </a:solidFill>
                <a:ea typeface="+mn-lt"/>
                <a:cs typeface="+mn-lt"/>
              </a:rPr>
              <a:t>hacer</a:t>
            </a:r>
            <a:r>
              <a:rPr lang="en-US" sz="2000" dirty="0">
                <a:solidFill>
                  <a:srgbClr val="E3E3E3"/>
                </a:solidFill>
                <a:ea typeface="+mn-lt"/>
                <a:cs typeface="+mn-lt"/>
              </a:rPr>
              <a:t> </a:t>
            </a:r>
            <a:r>
              <a:rPr lang="en-US" sz="2000" dirty="0" err="1">
                <a:solidFill>
                  <a:srgbClr val="E3E3E3"/>
                </a:solidFill>
                <a:ea typeface="+mn-lt"/>
                <a:cs typeface="+mn-lt"/>
              </a:rPr>
              <a:t>una</a:t>
            </a:r>
            <a:r>
              <a:rPr lang="en-US" sz="2000" dirty="0">
                <a:solidFill>
                  <a:srgbClr val="E3E3E3"/>
                </a:solidFill>
                <a:ea typeface="+mn-lt"/>
                <a:cs typeface="+mn-lt"/>
              </a:rPr>
              <a:t> </a:t>
            </a:r>
            <a:r>
              <a:rPr lang="en-US" sz="2000" dirty="0" err="1">
                <a:solidFill>
                  <a:srgbClr val="E3E3E3"/>
                </a:solidFill>
                <a:ea typeface="+mn-lt"/>
                <a:cs typeface="+mn-lt"/>
              </a:rPr>
              <a:t>solicitud</a:t>
            </a:r>
            <a:r>
              <a:rPr lang="en-US" sz="2000" dirty="0">
                <a:solidFill>
                  <a:srgbClr val="E3E3E3"/>
                </a:solidFill>
                <a:ea typeface="+mn-lt"/>
                <a:cs typeface="+mn-lt"/>
              </a:rPr>
              <a:t> a </a:t>
            </a:r>
            <a:r>
              <a:rPr lang="en-US" sz="2000" dirty="0" err="1">
                <a:solidFill>
                  <a:srgbClr val="E3E3E3"/>
                </a:solidFill>
                <a:ea typeface="+mn-lt"/>
                <a:cs typeface="+mn-lt"/>
              </a:rPr>
              <a:t>una</a:t>
            </a:r>
            <a:r>
              <a:rPr lang="en-US" sz="2000" dirty="0">
                <a:solidFill>
                  <a:srgbClr val="E3E3E3"/>
                </a:solidFill>
                <a:ea typeface="+mn-lt"/>
                <a:cs typeface="+mn-lt"/>
              </a:rPr>
              <a:t> API que </a:t>
            </a:r>
            <a:r>
              <a:rPr lang="en-US" sz="2000" dirty="0" err="1">
                <a:solidFill>
                  <a:srgbClr val="E3E3E3"/>
                </a:solidFill>
                <a:ea typeface="+mn-lt"/>
                <a:cs typeface="+mn-lt"/>
              </a:rPr>
              <a:t>nos</a:t>
            </a:r>
            <a:r>
              <a:rPr lang="en-US" sz="2000" dirty="0">
                <a:solidFill>
                  <a:srgbClr val="E3E3E3"/>
                </a:solidFill>
                <a:ea typeface="+mn-lt"/>
                <a:cs typeface="+mn-lt"/>
              </a:rPr>
              <a:t> </a:t>
            </a:r>
            <a:r>
              <a:rPr lang="en-US" sz="2000" dirty="0" err="1">
                <a:solidFill>
                  <a:srgbClr val="E3E3E3"/>
                </a:solidFill>
                <a:ea typeface="+mn-lt"/>
                <a:cs typeface="+mn-lt"/>
              </a:rPr>
              <a:t>proporciona</a:t>
            </a:r>
            <a:r>
              <a:rPr lang="en-US" sz="2000" dirty="0">
                <a:solidFill>
                  <a:srgbClr val="E3E3E3"/>
                </a:solidFill>
                <a:ea typeface="+mn-lt"/>
                <a:cs typeface="+mn-lt"/>
              </a:rPr>
              <a:t> la </a:t>
            </a:r>
            <a:r>
              <a:rPr lang="en-US" sz="2000" dirty="0" err="1">
                <a:solidFill>
                  <a:srgbClr val="E3E3E3"/>
                </a:solidFill>
                <a:ea typeface="+mn-lt"/>
                <a:cs typeface="+mn-lt"/>
              </a:rPr>
              <a:t>información</a:t>
            </a:r>
            <a:r>
              <a:rPr lang="en-US" sz="2000" dirty="0">
                <a:solidFill>
                  <a:srgbClr val="E3E3E3"/>
                </a:solidFill>
                <a:ea typeface="+mn-lt"/>
                <a:cs typeface="+mn-lt"/>
              </a:rPr>
              <a:t> del </a:t>
            </a:r>
            <a:r>
              <a:rPr lang="en-US" sz="2000" dirty="0" err="1">
                <a:solidFill>
                  <a:srgbClr val="E3E3E3"/>
                </a:solidFill>
                <a:ea typeface="+mn-lt"/>
                <a:cs typeface="+mn-lt"/>
              </a:rPr>
              <a:t>usuario</a:t>
            </a:r>
            <a:r>
              <a:rPr lang="en-US" sz="2000" dirty="0">
                <a:solidFill>
                  <a:srgbClr val="E3E3E3"/>
                </a:solidFill>
                <a:ea typeface="+mn-lt"/>
                <a:cs typeface="+mn-lt"/>
              </a:rPr>
              <a:t>.</a:t>
            </a:r>
            <a:endParaRPr lang="en-US" sz="2000" dirty="0">
              <a:solidFill>
                <a:srgbClr val="E3E3E3"/>
              </a:solidFill>
            </a:endParaRPr>
          </a:p>
        </p:txBody>
      </p:sp>
      <p:sp>
        <p:nvSpPr>
          <p:cNvPr id="10" name="TextBox 9">
            <a:extLst>
              <a:ext uri="{FF2B5EF4-FFF2-40B4-BE49-F238E27FC236}">
                <a16:creationId xmlns:a16="http://schemas.microsoft.com/office/drawing/2014/main" id="{0805A915-F00A-DC53-14AC-76FB9E9243D3}"/>
              </a:ext>
            </a:extLst>
          </p:cNvPr>
          <p:cNvSpPr txBox="1"/>
          <p:nvPr/>
        </p:nvSpPr>
        <p:spPr>
          <a:xfrm>
            <a:off x="835959" y="4847664"/>
            <a:ext cx="109346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dirty="0">
                <a:solidFill>
                  <a:srgbClr val="E3E3E3"/>
                </a:solidFill>
                <a:ea typeface="+mn-lt"/>
                <a:cs typeface="+mn-lt"/>
              </a:rPr>
              <a:t>La </a:t>
            </a:r>
            <a:r>
              <a:rPr lang="en-US" err="1">
                <a:solidFill>
                  <a:srgbClr val="E3E3E3"/>
                </a:solidFill>
                <a:ea typeface="+mn-lt"/>
                <a:cs typeface="+mn-lt"/>
              </a:rPr>
              <a:t>función</a:t>
            </a:r>
            <a:r>
              <a:rPr lang="en-US" dirty="0">
                <a:solidFill>
                  <a:srgbClr val="E3E3E3"/>
                </a:solidFill>
                <a:ea typeface="+mn-lt"/>
                <a:cs typeface="+mn-lt"/>
              </a:rPr>
              <a:t> </a:t>
            </a:r>
            <a:r>
              <a:rPr lang="en-US" dirty="0">
                <a:solidFill>
                  <a:srgbClr val="FFC000"/>
                </a:solidFill>
                <a:latin typeface="Arial Nova"/>
              </a:rPr>
              <a:t>fetch</a:t>
            </a:r>
            <a:r>
              <a:rPr lang="en-US" dirty="0">
                <a:solidFill>
                  <a:srgbClr val="E3E3E3"/>
                </a:solidFill>
                <a:latin typeface="Arial Nova"/>
              </a:rPr>
              <a:t> </a:t>
            </a:r>
            <a:r>
              <a:rPr lang="en-US" err="1">
                <a:solidFill>
                  <a:srgbClr val="E3E3E3"/>
                </a:solidFill>
                <a:latin typeface="Arial Nova"/>
              </a:rPr>
              <a:t>envía</a:t>
            </a:r>
            <a:r>
              <a:rPr lang="en-US" dirty="0">
                <a:solidFill>
                  <a:srgbClr val="E3E3E3"/>
                </a:solidFill>
                <a:latin typeface="Arial Nova"/>
              </a:rPr>
              <a:t> </a:t>
            </a:r>
            <a:r>
              <a:rPr lang="en-US" err="1">
                <a:solidFill>
                  <a:srgbClr val="E3E3E3"/>
                </a:solidFill>
                <a:ea typeface="+mn-lt"/>
                <a:cs typeface="+mn-lt"/>
              </a:rPr>
              <a:t>una</a:t>
            </a:r>
            <a:r>
              <a:rPr lang="en-US" dirty="0">
                <a:solidFill>
                  <a:srgbClr val="E3E3E3"/>
                </a:solidFill>
                <a:ea typeface="+mn-lt"/>
                <a:cs typeface="+mn-lt"/>
              </a:rPr>
              <a:t> </a:t>
            </a:r>
            <a:r>
              <a:rPr lang="en-US" err="1">
                <a:solidFill>
                  <a:srgbClr val="E3E3E3"/>
                </a:solidFill>
                <a:ea typeface="+mn-lt"/>
                <a:cs typeface="+mn-lt"/>
              </a:rPr>
              <a:t>solicitud</a:t>
            </a:r>
            <a:r>
              <a:rPr lang="en-US" dirty="0">
                <a:solidFill>
                  <a:srgbClr val="E3E3E3"/>
                </a:solidFill>
                <a:ea typeface="+mn-lt"/>
                <a:cs typeface="+mn-lt"/>
              </a:rPr>
              <a:t> a la URL </a:t>
            </a:r>
            <a:r>
              <a:rPr lang="en-US" dirty="0">
                <a:solidFill>
                  <a:srgbClr val="00B050"/>
                </a:solidFill>
                <a:ea typeface="+mn-lt"/>
                <a:cs typeface="+mn-lt"/>
              </a:rPr>
              <a:t>/</a:t>
            </a:r>
            <a:r>
              <a:rPr lang="en-US" err="1">
                <a:solidFill>
                  <a:srgbClr val="00B050"/>
                </a:solidFill>
                <a:ea typeface="+mn-lt"/>
                <a:cs typeface="+mn-lt"/>
              </a:rPr>
              <a:t>api</a:t>
            </a:r>
            <a:r>
              <a:rPr lang="en-US" dirty="0">
                <a:solidFill>
                  <a:srgbClr val="00B050"/>
                </a:solidFill>
                <a:ea typeface="+mn-lt"/>
                <a:cs typeface="+mn-lt"/>
              </a:rPr>
              <a:t>/</a:t>
            </a:r>
            <a:r>
              <a:rPr lang="en-US" err="1">
                <a:solidFill>
                  <a:srgbClr val="00B050"/>
                </a:solidFill>
                <a:ea typeface="+mn-lt"/>
                <a:cs typeface="+mn-lt"/>
              </a:rPr>
              <a:t>usuarios</a:t>
            </a:r>
            <a:r>
              <a:rPr lang="en-US" dirty="0">
                <a:solidFill>
                  <a:srgbClr val="00B050"/>
                </a:solidFill>
                <a:ea typeface="+mn-lt"/>
                <a:cs typeface="+mn-lt"/>
              </a:rPr>
              <a:t>/</a:t>
            </a:r>
            <a:r>
              <a:rPr lang="en-US" err="1">
                <a:solidFill>
                  <a:srgbClr val="00B050"/>
                </a:solidFill>
                <a:ea typeface="+mn-lt"/>
                <a:cs typeface="+mn-lt"/>
              </a:rPr>
              <a:t>juan</a:t>
            </a:r>
            <a:r>
              <a:rPr lang="en-US" dirty="0">
                <a:solidFill>
                  <a:srgbClr val="E3E3E3"/>
                </a:solidFill>
                <a:ea typeface="+mn-lt"/>
                <a:cs typeface="+mn-lt"/>
              </a:rPr>
              <a:t>.</a:t>
            </a:r>
            <a:endParaRPr lang="en-US" dirty="0">
              <a:solidFill>
                <a:srgbClr val="000000"/>
              </a:solidFill>
              <a:ea typeface="+mn-lt"/>
              <a:cs typeface="+mn-lt"/>
            </a:endParaRPr>
          </a:p>
          <a:p>
            <a:pPr>
              <a:buFont typeface=""/>
              <a:buChar char="•"/>
            </a:pPr>
            <a:r>
              <a:rPr lang="en-US" dirty="0">
                <a:solidFill>
                  <a:srgbClr val="E3E3E3"/>
                </a:solidFill>
                <a:ea typeface="+mn-lt"/>
                <a:cs typeface="+mn-lt"/>
              </a:rPr>
              <a:t>El </a:t>
            </a:r>
            <a:r>
              <a:rPr lang="en-US" err="1">
                <a:solidFill>
                  <a:srgbClr val="E3E3E3"/>
                </a:solidFill>
                <a:ea typeface="+mn-lt"/>
                <a:cs typeface="+mn-lt"/>
              </a:rPr>
              <a:t>método</a:t>
            </a:r>
            <a:r>
              <a:rPr lang="en-US" dirty="0">
                <a:solidFill>
                  <a:srgbClr val="FFC000"/>
                </a:solidFill>
                <a:ea typeface="+mn-lt"/>
                <a:cs typeface="+mn-lt"/>
              </a:rPr>
              <a:t> then()</a:t>
            </a:r>
            <a:r>
              <a:rPr lang="en-US" dirty="0">
                <a:solidFill>
                  <a:srgbClr val="E3E3E3"/>
                </a:solidFill>
                <a:ea typeface="+mn-lt"/>
                <a:cs typeface="+mn-lt"/>
              </a:rPr>
              <a:t> se </a:t>
            </a:r>
            <a:r>
              <a:rPr lang="en-US" err="1">
                <a:solidFill>
                  <a:srgbClr val="E3E3E3"/>
                </a:solidFill>
                <a:ea typeface="+mn-lt"/>
                <a:cs typeface="+mn-lt"/>
              </a:rPr>
              <a:t>ejecuta</a:t>
            </a:r>
            <a:r>
              <a:rPr lang="en-US" dirty="0">
                <a:solidFill>
                  <a:srgbClr val="E3E3E3"/>
                </a:solidFill>
                <a:ea typeface="+mn-lt"/>
                <a:cs typeface="+mn-lt"/>
              </a:rPr>
              <a:t> </a:t>
            </a:r>
            <a:r>
              <a:rPr lang="en-US" err="1">
                <a:solidFill>
                  <a:srgbClr val="E3E3E3"/>
                </a:solidFill>
                <a:ea typeface="+mn-lt"/>
                <a:cs typeface="+mn-lt"/>
              </a:rPr>
              <a:t>cuando</a:t>
            </a:r>
            <a:r>
              <a:rPr lang="en-US" dirty="0">
                <a:solidFill>
                  <a:srgbClr val="E3E3E3"/>
                </a:solidFill>
                <a:ea typeface="+mn-lt"/>
                <a:cs typeface="+mn-lt"/>
              </a:rPr>
              <a:t> se </a:t>
            </a:r>
            <a:r>
              <a:rPr lang="en-US" err="1">
                <a:solidFill>
                  <a:srgbClr val="E3E3E3"/>
                </a:solidFill>
                <a:ea typeface="+mn-lt"/>
                <a:cs typeface="+mn-lt"/>
              </a:rPr>
              <a:t>recibe</a:t>
            </a:r>
            <a:r>
              <a:rPr lang="en-US" dirty="0">
                <a:solidFill>
                  <a:srgbClr val="E3E3E3"/>
                </a:solidFill>
                <a:ea typeface="+mn-lt"/>
                <a:cs typeface="+mn-lt"/>
              </a:rPr>
              <a:t> la </a:t>
            </a:r>
            <a:r>
              <a:rPr lang="en-US" err="1">
                <a:solidFill>
                  <a:srgbClr val="E3E3E3"/>
                </a:solidFill>
                <a:ea typeface="+mn-lt"/>
                <a:cs typeface="+mn-lt"/>
              </a:rPr>
              <a:t>respuesta</a:t>
            </a:r>
            <a:r>
              <a:rPr lang="en-US" dirty="0">
                <a:solidFill>
                  <a:srgbClr val="E3E3E3"/>
                </a:solidFill>
                <a:ea typeface="+mn-lt"/>
                <a:cs typeface="+mn-lt"/>
              </a:rPr>
              <a:t>.</a:t>
            </a:r>
            <a:endParaRPr lang="en-US" dirty="0"/>
          </a:p>
          <a:p>
            <a:pPr>
              <a:buFont typeface=""/>
              <a:buChar char="•"/>
            </a:pPr>
            <a:r>
              <a:rPr lang="en-US" dirty="0">
                <a:solidFill>
                  <a:srgbClr val="E3E3E3"/>
                </a:solidFill>
                <a:ea typeface="+mn-lt"/>
                <a:cs typeface="+mn-lt"/>
              </a:rPr>
              <a:t>El </a:t>
            </a:r>
            <a:r>
              <a:rPr lang="en-US" err="1">
                <a:solidFill>
                  <a:srgbClr val="E3E3E3"/>
                </a:solidFill>
                <a:ea typeface="+mn-lt"/>
                <a:cs typeface="+mn-lt"/>
              </a:rPr>
              <a:t>método</a:t>
            </a:r>
            <a:r>
              <a:rPr lang="en-US" dirty="0">
                <a:solidFill>
                  <a:srgbClr val="E3E3E3"/>
                </a:solidFill>
                <a:ea typeface="+mn-lt"/>
                <a:cs typeface="+mn-lt"/>
              </a:rPr>
              <a:t> </a:t>
            </a:r>
            <a:r>
              <a:rPr lang="en-US" err="1">
                <a:solidFill>
                  <a:srgbClr val="FFC000"/>
                </a:solidFill>
                <a:ea typeface="+mn-lt"/>
                <a:cs typeface="+mn-lt"/>
              </a:rPr>
              <a:t>json</a:t>
            </a:r>
            <a:r>
              <a:rPr lang="en-US" dirty="0">
                <a:solidFill>
                  <a:srgbClr val="FFC000"/>
                </a:solidFill>
                <a:ea typeface="+mn-lt"/>
                <a:cs typeface="+mn-lt"/>
              </a:rPr>
              <a:t>()</a:t>
            </a:r>
            <a:r>
              <a:rPr lang="en-US" dirty="0">
                <a:solidFill>
                  <a:srgbClr val="E3E3E3"/>
                </a:solidFill>
                <a:ea typeface="+mn-lt"/>
                <a:cs typeface="+mn-lt"/>
              </a:rPr>
              <a:t> de la </a:t>
            </a:r>
            <a:r>
              <a:rPr lang="en-US" err="1">
                <a:solidFill>
                  <a:srgbClr val="E3E3E3"/>
                </a:solidFill>
                <a:ea typeface="+mn-lt"/>
                <a:cs typeface="+mn-lt"/>
              </a:rPr>
              <a:t>respuesta</a:t>
            </a:r>
            <a:r>
              <a:rPr lang="en-US" dirty="0">
                <a:solidFill>
                  <a:srgbClr val="E3E3E3"/>
                </a:solidFill>
                <a:ea typeface="+mn-lt"/>
                <a:cs typeface="+mn-lt"/>
              </a:rPr>
              <a:t> se </a:t>
            </a:r>
            <a:r>
              <a:rPr lang="en-US" err="1">
                <a:solidFill>
                  <a:srgbClr val="E3E3E3"/>
                </a:solidFill>
                <a:ea typeface="+mn-lt"/>
                <a:cs typeface="+mn-lt"/>
              </a:rPr>
              <a:t>utiliza</a:t>
            </a:r>
            <a:r>
              <a:rPr lang="en-US" dirty="0">
                <a:solidFill>
                  <a:srgbClr val="E3E3E3"/>
                </a:solidFill>
                <a:ea typeface="+mn-lt"/>
                <a:cs typeface="+mn-lt"/>
              </a:rPr>
              <a:t> para </a:t>
            </a:r>
            <a:r>
              <a:rPr lang="en-US" err="1">
                <a:solidFill>
                  <a:srgbClr val="E3E3E3"/>
                </a:solidFill>
                <a:ea typeface="+mn-lt"/>
                <a:cs typeface="+mn-lt"/>
              </a:rPr>
              <a:t>convertir</a:t>
            </a:r>
            <a:r>
              <a:rPr lang="en-US" dirty="0">
                <a:solidFill>
                  <a:srgbClr val="E3E3E3"/>
                </a:solidFill>
                <a:ea typeface="+mn-lt"/>
                <a:cs typeface="+mn-lt"/>
              </a:rPr>
              <a:t> la </a:t>
            </a:r>
            <a:r>
              <a:rPr lang="en-US" err="1">
                <a:solidFill>
                  <a:srgbClr val="E3E3E3"/>
                </a:solidFill>
                <a:ea typeface="+mn-lt"/>
                <a:cs typeface="+mn-lt"/>
              </a:rPr>
              <a:t>respuesta</a:t>
            </a:r>
            <a:r>
              <a:rPr lang="en-US" dirty="0">
                <a:solidFill>
                  <a:srgbClr val="E3E3E3"/>
                </a:solidFill>
                <a:ea typeface="+mn-lt"/>
                <a:cs typeface="+mn-lt"/>
              </a:rPr>
              <a:t> </a:t>
            </a:r>
            <a:r>
              <a:rPr lang="en-US" dirty="0">
                <a:solidFill>
                  <a:srgbClr val="FFC000"/>
                </a:solidFill>
                <a:ea typeface="+mn-lt"/>
                <a:cs typeface="+mn-lt"/>
              </a:rPr>
              <a:t>JSON</a:t>
            </a:r>
            <a:r>
              <a:rPr lang="en-US" dirty="0">
                <a:solidFill>
                  <a:srgbClr val="E3E3E3"/>
                </a:solidFill>
                <a:ea typeface="+mn-lt"/>
                <a:cs typeface="+mn-lt"/>
              </a:rPr>
              <a:t> </a:t>
            </a:r>
            <a:r>
              <a:rPr lang="en-US" err="1">
                <a:solidFill>
                  <a:srgbClr val="E3E3E3"/>
                </a:solidFill>
                <a:ea typeface="+mn-lt"/>
                <a:cs typeface="+mn-lt"/>
              </a:rPr>
              <a:t>en</a:t>
            </a:r>
            <a:r>
              <a:rPr lang="en-US" dirty="0">
                <a:solidFill>
                  <a:srgbClr val="E3E3E3"/>
                </a:solidFill>
                <a:ea typeface="+mn-lt"/>
                <a:cs typeface="+mn-lt"/>
              </a:rPr>
              <a:t> un </a:t>
            </a:r>
            <a:r>
              <a:rPr lang="en-US" err="1">
                <a:solidFill>
                  <a:srgbClr val="E3E3E3"/>
                </a:solidFill>
                <a:ea typeface="+mn-lt"/>
                <a:cs typeface="+mn-lt"/>
              </a:rPr>
              <a:t>objeto</a:t>
            </a:r>
            <a:r>
              <a:rPr lang="en-US" dirty="0">
                <a:solidFill>
                  <a:srgbClr val="E3E3E3"/>
                </a:solidFill>
                <a:ea typeface="+mn-lt"/>
                <a:cs typeface="+mn-lt"/>
              </a:rPr>
              <a:t> JavaScript.</a:t>
            </a:r>
            <a:endParaRPr lang="en-US" dirty="0"/>
          </a:p>
          <a:p>
            <a:pPr>
              <a:buFont typeface=""/>
              <a:buChar char="•"/>
            </a:pPr>
            <a:r>
              <a:rPr lang="en-US" dirty="0">
                <a:solidFill>
                  <a:srgbClr val="E3E3E3"/>
                </a:solidFill>
                <a:ea typeface="+mn-lt"/>
                <a:cs typeface="+mn-lt"/>
              </a:rPr>
              <a:t>La </a:t>
            </a:r>
            <a:r>
              <a:rPr lang="en-US" err="1">
                <a:solidFill>
                  <a:srgbClr val="E3E3E3"/>
                </a:solidFill>
                <a:ea typeface="+mn-lt"/>
                <a:cs typeface="+mn-lt"/>
              </a:rPr>
              <a:t>función</a:t>
            </a:r>
            <a:r>
              <a:rPr lang="en-US" dirty="0">
                <a:solidFill>
                  <a:srgbClr val="E3E3E3"/>
                </a:solidFill>
                <a:ea typeface="+mn-lt"/>
                <a:cs typeface="+mn-lt"/>
              </a:rPr>
              <a:t> </a:t>
            </a:r>
            <a:r>
              <a:rPr lang="en-US" err="1">
                <a:solidFill>
                  <a:srgbClr val="E3E3E3"/>
                </a:solidFill>
                <a:ea typeface="+mn-lt"/>
                <a:cs typeface="+mn-lt"/>
              </a:rPr>
              <a:t>anónima</a:t>
            </a:r>
            <a:r>
              <a:rPr lang="en-US" dirty="0">
                <a:solidFill>
                  <a:srgbClr val="E3E3E3"/>
                </a:solidFill>
                <a:ea typeface="+mn-lt"/>
                <a:cs typeface="+mn-lt"/>
              </a:rPr>
              <a:t> del </a:t>
            </a:r>
            <a:r>
              <a:rPr lang="en-US" err="1">
                <a:solidFill>
                  <a:srgbClr val="E3E3E3"/>
                </a:solidFill>
                <a:ea typeface="+mn-lt"/>
                <a:cs typeface="+mn-lt"/>
              </a:rPr>
              <a:t>segundo</a:t>
            </a:r>
            <a:r>
              <a:rPr lang="en-US" dirty="0">
                <a:solidFill>
                  <a:srgbClr val="E3E3E3"/>
                </a:solidFill>
                <a:ea typeface="+mn-lt"/>
                <a:cs typeface="+mn-lt"/>
              </a:rPr>
              <a:t> </a:t>
            </a:r>
            <a:r>
              <a:rPr lang="en-US" dirty="0">
                <a:solidFill>
                  <a:srgbClr val="FFC000"/>
                </a:solidFill>
                <a:ea typeface="+mn-lt"/>
                <a:cs typeface="+mn-lt"/>
              </a:rPr>
              <a:t>then()</a:t>
            </a:r>
            <a:r>
              <a:rPr lang="en-US" dirty="0">
                <a:solidFill>
                  <a:srgbClr val="E3E3E3"/>
                </a:solidFill>
                <a:ea typeface="+mn-lt"/>
                <a:cs typeface="+mn-lt"/>
              </a:rPr>
              <a:t> se llama con </a:t>
            </a:r>
            <a:r>
              <a:rPr lang="en-US" err="1">
                <a:solidFill>
                  <a:srgbClr val="E3E3E3"/>
                </a:solidFill>
                <a:ea typeface="+mn-lt"/>
                <a:cs typeface="+mn-lt"/>
              </a:rPr>
              <a:t>el</a:t>
            </a:r>
            <a:r>
              <a:rPr lang="en-US" dirty="0">
                <a:solidFill>
                  <a:srgbClr val="E3E3E3"/>
                </a:solidFill>
                <a:ea typeface="+mn-lt"/>
                <a:cs typeface="+mn-lt"/>
              </a:rPr>
              <a:t> </a:t>
            </a:r>
            <a:r>
              <a:rPr lang="en-US" err="1">
                <a:solidFill>
                  <a:srgbClr val="E3E3E3"/>
                </a:solidFill>
                <a:ea typeface="+mn-lt"/>
                <a:cs typeface="+mn-lt"/>
              </a:rPr>
              <a:t>objeto</a:t>
            </a:r>
            <a:r>
              <a:rPr lang="en-US" dirty="0">
                <a:solidFill>
                  <a:srgbClr val="E3E3E3"/>
                </a:solidFill>
                <a:ea typeface="+mn-lt"/>
                <a:cs typeface="+mn-lt"/>
              </a:rPr>
              <a:t> de </a:t>
            </a:r>
            <a:r>
              <a:rPr lang="en-US" err="1">
                <a:solidFill>
                  <a:srgbClr val="E3E3E3"/>
                </a:solidFill>
                <a:ea typeface="+mn-lt"/>
                <a:cs typeface="+mn-lt"/>
              </a:rPr>
              <a:t>usuario</a:t>
            </a:r>
            <a:r>
              <a:rPr lang="en-US" dirty="0">
                <a:solidFill>
                  <a:srgbClr val="E3E3E3"/>
                </a:solidFill>
                <a:ea typeface="+mn-lt"/>
                <a:cs typeface="+mn-lt"/>
              </a:rPr>
              <a:t>.</a:t>
            </a:r>
            <a:endParaRPr lang="en-US" dirty="0"/>
          </a:p>
          <a:p>
            <a:pPr>
              <a:buFont typeface=""/>
              <a:buChar char="•"/>
            </a:pPr>
            <a:r>
              <a:rPr lang="en-US" dirty="0">
                <a:solidFill>
                  <a:srgbClr val="E3E3E3"/>
                </a:solidFill>
                <a:ea typeface="+mn-lt"/>
                <a:cs typeface="+mn-lt"/>
              </a:rPr>
              <a:t>El </a:t>
            </a:r>
            <a:r>
              <a:rPr lang="en-US" err="1">
                <a:solidFill>
                  <a:srgbClr val="E3E3E3"/>
                </a:solidFill>
                <a:ea typeface="+mn-lt"/>
                <a:cs typeface="+mn-lt"/>
              </a:rPr>
              <a:t>método</a:t>
            </a:r>
            <a:r>
              <a:rPr lang="en-US" dirty="0">
                <a:solidFill>
                  <a:srgbClr val="E3E3E3"/>
                </a:solidFill>
                <a:latin typeface="Arial Nova"/>
              </a:rPr>
              <a:t> </a:t>
            </a:r>
            <a:r>
              <a:rPr lang="en-US" dirty="0">
                <a:solidFill>
                  <a:srgbClr val="FFC000"/>
                </a:solidFill>
                <a:latin typeface="Arial Nova"/>
              </a:rPr>
              <a:t>catch()</a:t>
            </a:r>
            <a:r>
              <a:rPr lang="en-US" dirty="0">
                <a:solidFill>
                  <a:srgbClr val="E3E3E3"/>
                </a:solidFill>
                <a:ea typeface="+mn-lt"/>
                <a:cs typeface="+mn-lt"/>
              </a:rPr>
              <a:t> se llama </a:t>
            </a:r>
            <a:r>
              <a:rPr lang="en-US" err="1">
                <a:solidFill>
                  <a:srgbClr val="E3E3E3"/>
                </a:solidFill>
                <a:ea typeface="+mn-lt"/>
                <a:cs typeface="+mn-lt"/>
              </a:rPr>
              <a:t>si</a:t>
            </a:r>
            <a:r>
              <a:rPr lang="en-US" dirty="0">
                <a:solidFill>
                  <a:srgbClr val="E3E3E3"/>
                </a:solidFill>
                <a:ea typeface="+mn-lt"/>
                <a:cs typeface="+mn-lt"/>
              </a:rPr>
              <a:t> </a:t>
            </a:r>
            <a:r>
              <a:rPr lang="en-US" err="1">
                <a:solidFill>
                  <a:srgbClr val="E3E3E3"/>
                </a:solidFill>
                <a:ea typeface="+mn-lt"/>
                <a:cs typeface="+mn-lt"/>
              </a:rPr>
              <a:t>ocurre</a:t>
            </a:r>
            <a:r>
              <a:rPr lang="en-US" dirty="0">
                <a:solidFill>
                  <a:srgbClr val="E3E3E3"/>
                </a:solidFill>
                <a:ea typeface="+mn-lt"/>
                <a:cs typeface="+mn-lt"/>
              </a:rPr>
              <a:t> un error </a:t>
            </a:r>
            <a:r>
              <a:rPr lang="en-US" err="1">
                <a:solidFill>
                  <a:srgbClr val="E3E3E3"/>
                </a:solidFill>
                <a:ea typeface="+mn-lt"/>
                <a:cs typeface="+mn-lt"/>
              </a:rPr>
              <a:t>durante</a:t>
            </a:r>
            <a:r>
              <a:rPr lang="en-US" dirty="0">
                <a:solidFill>
                  <a:srgbClr val="E3E3E3"/>
                </a:solidFill>
                <a:ea typeface="+mn-lt"/>
                <a:cs typeface="+mn-lt"/>
              </a:rPr>
              <a:t> la </a:t>
            </a:r>
            <a:r>
              <a:rPr lang="en-US" err="1">
                <a:solidFill>
                  <a:srgbClr val="E3E3E3"/>
                </a:solidFill>
                <a:ea typeface="+mn-lt"/>
                <a:cs typeface="+mn-lt"/>
              </a:rPr>
              <a:t>solicitud</a:t>
            </a:r>
            <a:r>
              <a:rPr lang="en-US" dirty="0">
                <a:solidFill>
                  <a:srgbClr val="E3E3E3"/>
                </a:solidFill>
                <a:ea typeface="+mn-lt"/>
                <a:cs typeface="+mn-lt"/>
              </a:rPr>
              <a:t>.</a:t>
            </a:r>
            <a:endParaRPr lang="en-US" dirty="0"/>
          </a:p>
          <a:p>
            <a:pPr>
              <a:buFont typeface=""/>
              <a:buChar char="•"/>
            </a:pPr>
            <a:endParaRPr lang="en-US" dirty="0">
              <a:solidFill>
                <a:srgbClr val="E3E3E3"/>
              </a:solidFill>
            </a:endParaRPr>
          </a:p>
        </p:txBody>
      </p:sp>
    </p:spTree>
    <p:extLst>
      <p:ext uri="{BB962C8B-B14F-4D97-AF65-F5344CB8AC3E}">
        <p14:creationId xmlns:p14="http://schemas.microsoft.com/office/powerpoint/2010/main" val="810089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rtlCol="0"/>
          <a:lstStyle>
            <a:defPPr>
              <a:defRPr lang="es-ES"/>
            </a:defPPr>
          </a:lstStyle>
          <a:p>
            <a:pPr rtl="0"/>
            <a:r>
              <a:rPr lang="es-ES" dirty="0" err="1">
                <a:cs typeface="Biome"/>
              </a:rPr>
              <a:t>bibliografia</a:t>
            </a:r>
            <a:endParaRPr lang="es-ES" dirty="0" err="1"/>
          </a:p>
        </p:txBody>
      </p:sp>
      <p:sp>
        <p:nvSpPr>
          <p:cNvPr id="3" name="Marcador de contenido 2">
            <a:extLst>
              <a:ext uri="{FF2B5EF4-FFF2-40B4-BE49-F238E27FC236}">
                <a16:creationId xmlns:a16="http://schemas.microsoft.com/office/drawing/2014/main" id="{F09FEE91-E849-1CB0-9E51-A58B99C631C5}"/>
              </a:ext>
            </a:extLst>
          </p:cNvPr>
          <p:cNvSpPr>
            <a:spLocks noGrp="1"/>
          </p:cNvSpPr>
          <p:nvPr>
            <p:ph sz="quarter" idx="35"/>
          </p:nvPr>
        </p:nvSpPr>
        <p:spPr>
          <a:xfrm>
            <a:off x="2395413" y="2474811"/>
            <a:ext cx="8844833" cy="4099897"/>
          </a:xfrm>
        </p:spPr>
        <p:txBody>
          <a:bodyPr vert="horz" lIns="91440" tIns="45720" rIns="91440" bIns="45720" rtlCol="0" anchor="t">
            <a:noAutofit/>
          </a:bodyPr>
          <a:lstStyle>
            <a:defPPr>
              <a:defRPr lang="es-ES"/>
            </a:defPPr>
          </a:lstStyle>
          <a:p>
            <a:r>
              <a:rPr lang="es-ES" sz="1200" b="1" dirty="0">
                <a:solidFill>
                  <a:srgbClr val="E3E3E3"/>
                </a:solidFill>
                <a:ea typeface="+mn-lt"/>
                <a:cs typeface="+mn-lt"/>
              </a:rPr>
              <a:t>Programación Asíncrona:</a:t>
            </a:r>
            <a:endParaRPr lang="en-US" sz="1200"/>
          </a:p>
          <a:p>
            <a:pPr marL="285750" indent="-285750">
              <a:buFont typeface="Arial"/>
              <a:buChar char="•"/>
            </a:pPr>
            <a:r>
              <a:rPr lang="es-ES" sz="1200" b="1" dirty="0">
                <a:solidFill>
                  <a:srgbClr val="E3E3E3"/>
                </a:solidFill>
                <a:ea typeface="+mn-lt"/>
                <a:cs typeface="+mn-lt"/>
              </a:rPr>
              <a:t>Introducción a JavaScript asíncrono:</a:t>
            </a:r>
            <a:r>
              <a:rPr lang="es-ES" sz="1200" dirty="0">
                <a:solidFill>
                  <a:srgbClr val="E3E3E3"/>
                </a:solidFill>
                <a:ea typeface="+mn-lt"/>
                <a:cs typeface="+mn-lt"/>
              </a:rPr>
              <a:t> </a:t>
            </a:r>
            <a:r>
              <a:rPr lang="es-ES" sz="1200" dirty="0">
                <a:ea typeface="+mn-lt"/>
                <a:cs typeface="+mn-lt"/>
                <a:hlinkClick r:id="rId3"/>
              </a:rPr>
              <a:t>https://developer.mozilla.org/en-US/docs/Learn/JavaScript/Asynchronous</a:t>
            </a:r>
            <a:endParaRPr lang="es-ES" sz="1200"/>
          </a:p>
          <a:p>
            <a:pPr marL="285750" indent="-285750">
              <a:buFont typeface="Arial"/>
              <a:buChar char="•"/>
            </a:pPr>
            <a:r>
              <a:rPr lang="es-ES" sz="1200" b="1" dirty="0">
                <a:solidFill>
                  <a:srgbClr val="E3E3E3"/>
                </a:solidFill>
                <a:ea typeface="+mn-lt"/>
                <a:cs typeface="+mn-lt"/>
              </a:rPr>
              <a:t>Programación Asíncrona. La programación asíncrona nos da la…:</a:t>
            </a:r>
            <a:r>
              <a:rPr lang="es-ES" sz="1200" dirty="0">
                <a:solidFill>
                  <a:srgbClr val="E3E3E3"/>
                </a:solidFill>
                <a:ea typeface="+mn-lt"/>
                <a:cs typeface="+mn-lt"/>
              </a:rPr>
              <a:t> </a:t>
            </a:r>
            <a:r>
              <a:rPr lang="es-ES" sz="1200" dirty="0">
                <a:ea typeface="+mn-lt"/>
                <a:cs typeface="+mn-lt"/>
                <a:hlinkClick r:id="rId4"/>
              </a:rPr>
              <a:t>https://rahulkmittal.medium.com/asynchronous-programming-with-async-and-await-in-c-d42ec5fb7532</a:t>
            </a:r>
            <a:endParaRPr lang="es-ES" sz="1200"/>
          </a:p>
          <a:p>
            <a:pPr marL="285750" indent="-285750">
              <a:buFont typeface="Arial"/>
              <a:buChar char="•"/>
            </a:pPr>
            <a:r>
              <a:rPr lang="es-ES" sz="1200" b="1" dirty="0">
                <a:solidFill>
                  <a:srgbClr val="E3E3E3"/>
                </a:solidFill>
                <a:ea typeface="+mn-lt"/>
                <a:cs typeface="+mn-lt"/>
              </a:rPr>
              <a:t>Qué es la programación asíncrona - Código Facilito:</a:t>
            </a:r>
            <a:r>
              <a:rPr lang="es-ES" sz="1200" dirty="0">
                <a:solidFill>
                  <a:srgbClr val="E3E3E3"/>
                </a:solidFill>
                <a:ea typeface="+mn-lt"/>
                <a:cs typeface="+mn-lt"/>
              </a:rPr>
              <a:t> </a:t>
            </a:r>
            <a:r>
              <a:rPr lang="es-ES" sz="1200" dirty="0">
                <a:ea typeface="+mn-lt"/>
                <a:cs typeface="+mn-lt"/>
                <a:hlinkClick r:id="rId5"/>
              </a:rPr>
              <a:t>https://codigofacilito.com/articulos/js-programacion-asincrona</a:t>
            </a:r>
            <a:endParaRPr lang="es-ES" sz="1200"/>
          </a:p>
          <a:p>
            <a:pPr marL="285750" indent="-285750">
              <a:buFont typeface="Arial"/>
              <a:buChar char="•"/>
            </a:pPr>
            <a:r>
              <a:rPr lang="es-ES" sz="1200" b="1" dirty="0">
                <a:solidFill>
                  <a:srgbClr val="E3E3E3"/>
                </a:solidFill>
                <a:ea typeface="+mn-lt"/>
                <a:cs typeface="+mn-lt"/>
              </a:rPr>
              <a:t>Introducción a las promesas en JavaScript:</a:t>
            </a:r>
            <a:r>
              <a:rPr lang="es-ES" sz="1200" dirty="0">
                <a:solidFill>
                  <a:srgbClr val="E3E3E3"/>
                </a:solidFill>
                <a:ea typeface="+mn-lt"/>
                <a:cs typeface="+mn-lt"/>
              </a:rPr>
              <a:t> </a:t>
            </a:r>
            <a:r>
              <a:rPr lang="es-ES" sz="1200" dirty="0">
                <a:ea typeface="+mn-lt"/>
                <a:cs typeface="+mn-lt"/>
                <a:hlinkClick r:id="rId6"/>
              </a:rPr>
              <a:t>https://developer.mozilla.org/es/docs/Web/JavaScript/Reference/Global_Objects/Promise</a:t>
            </a:r>
            <a:endParaRPr lang="es-ES" sz="1200"/>
          </a:p>
          <a:p>
            <a:pPr marL="285750" indent="-285750">
              <a:buFont typeface="Arial"/>
              <a:buChar char="•"/>
            </a:pPr>
            <a:r>
              <a:rPr lang="es-ES" sz="1200" b="1" err="1">
                <a:solidFill>
                  <a:srgbClr val="E3E3E3"/>
                </a:solidFill>
                <a:ea typeface="+mn-lt"/>
                <a:cs typeface="+mn-lt"/>
              </a:rPr>
              <a:t>Async</a:t>
            </a:r>
            <a:r>
              <a:rPr lang="es-ES" sz="1200" b="1" dirty="0">
                <a:solidFill>
                  <a:srgbClr val="E3E3E3"/>
                </a:solidFill>
                <a:ea typeface="+mn-lt"/>
                <a:cs typeface="+mn-lt"/>
              </a:rPr>
              <a:t>/</a:t>
            </a:r>
            <a:r>
              <a:rPr lang="es-ES" sz="1200" b="1" err="1">
                <a:solidFill>
                  <a:srgbClr val="E3E3E3"/>
                </a:solidFill>
                <a:ea typeface="+mn-lt"/>
                <a:cs typeface="+mn-lt"/>
              </a:rPr>
              <a:t>await</a:t>
            </a:r>
            <a:r>
              <a:rPr lang="es-ES" sz="1200" b="1" dirty="0">
                <a:solidFill>
                  <a:srgbClr val="E3E3E3"/>
                </a:solidFill>
                <a:ea typeface="+mn-lt"/>
                <a:cs typeface="+mn-lt"/>
              </a:rPr>
              <a:t> en JavaScript:</a:t>
            </a:r>
            <a:r>
              <a:rPr lang="es-ES" sz="1200" dirty="0">
                <a:solidFill>
                  <a:srgbClr val="E3E3E3"/>
                </a:solidFill>
                <a:ea typeface="+mn-lt"/>
                <a:cs typeface="+mn-lt"/>
              </a:rPr>
              <a:t> </a:t>
            </a:r>
            <a:r>
              <a:rPr lang="es-ES" sz="1200" dirty="0">
                <a:ea typeface="+mn-lt"/>
                <a:cs typeface="+mn-lt"/>
                <a:hlinkClick r:id="rId7"/>
              </a:rPr>
              <a:t>https://developer.mozilla.org/en-US/docs/Web/JavaScript/Reference/Statements/async_function</a:t>
            </a:r>
            <a:endParaRPr lang="es-ES" sz="1200"/>
          </a:p>
          <a:p>
            <a:pPr marL="285750" indent="-285750">
              <a:buFont typeface="Arial"/>
              <a:buChar char="•"/>
            </a:pPr>
            <a:r>
              <a:rPr lang="es-ES" sz="1200" b="1" dirty="0">
                <a:solidFill>
                  <a:srgbClr val="E3E3E3"/>
                </a:solidFill>
                <a:ea typeface="+mn-lt"/>
                <a:cs typeface="+mn-lt"/>
              </a:rPr>
              <a:t>Guía para principiantes sobre </a:t>
            </a:r>
            <a:r>
              <a:rPr lang="es-ES" sz="1200" b="1" err="1">
                <a:solidFill>
                  <a:srgbClr val="E3E3E3"/>
                </a:solidFill>
                <a:ea typeface="+mn-lt"/>
                <a:cs typeface="+mn-lt"/>
              </a:rPr>
              <a:t>fetch</a:t>
            </a:r>
            <a:r>
              <a:rPr lang="es-ES" sz="1200" b="1" dirty="0">
                <a:solidFill>
                  <a:srgbClr val="E3E3E3"/>
                </a:solidFill>
                <a:ea typeface="+mn-lt"/>
                <a:cs typeface="+mn-lt"/>
              </a:rPr>
              <a:t>:</a:t>
            </a:r>
            <a:r>
              <a:rPr lang="es-ES" sz="1200" dirty="0">
                <a:solidFill>
                  <a:srgbClr val="E3E3E3"/>
                </a:solidFill>
                <a:ea typeface="+mn-lt"/>
                <a:cs typeface="+mn-lt"/>
              </a:rPr>
              <a:t> </a:t>
            </a:r>
            <a:r>
              <a:rPr lang="es-ES" sz="1200" dirty="0">
                <a:ea typeface="+mn-lt"/>
                <a:cs typeface="+mn-lt"/>
                <a:hlinkClick r:id="rId8"/>
              </a:rPr>
              <a:t>https://www.freecodecamp.org/news/javascript-fetch-api-for-beginners/</a:t>
            </a:r>
            <a:endParaRPr lang="es-ES" sz="1200"/>
          </a:p>
          <a:p>
            <a:pPr marL="285750">
              <a:buFont typeface="Arial"/>
            </a:pPr>
            <a:r>
              <a:rPr lang="es-ES" sz="1200" b="1" dirty="0">
                <a:solidFill>
                  <a:srgbClr val="E3E3E3"/>
                </a:solidFill>
                <a:ea typeface="+mn-lt"/>
                <a:cs typeface="+mn-lt"/>
              </a:rPr>
              <a:t>Ejemplos de uso de la API </a:t>
            </a:r>
            <a:r>
              <a:rPr lang="es-ES" sz="1200" b="1" err="1">
                <a:solidFill>
                  <a:srgbClr val="E3E3E3"/>
                </a:solidFill>
                <a:ea typeface="+mn-lt"/>
                <a:cs typeface="+mn-lt"/>
              </a:rPr>
              <a:t>fetch</a:t>
            </a:r>
            <a:r>
              <a:rPr lang="es-ES" sz="1200" b="1" dirty="0">
                <a:solidFill>
                  <a:srgbClr val="E3E3E3"/>
                </a:solidFill>
                <a:ea typeface="+mn-lt"/>
                <a:cs typeface="+mn-lt"/>
              </a:rPr>
              <a:t>:</a:t>
            </a:r>
            <a:r>
              <a:rPr lang="es-ES" sz="1200" dirty="0">
                <a:solidFill>
                  <a:srgbClr val="E3E3E3"/>
                </a:solidFill>
                <a:ea typeface="+mn-lt"/>
                <a:cs typeface="+mn-lt"/>
              </a:rPr>
              <a:t> </a:t>
            </a:r>
            <a:r>
              <a:rPr lang="es-ES" sz="1200" dirty="0">
                <a:ea typeface="+mn-lt"/>
                <a:cs typeface="+mn-lt"/>
                <a:hlinkClick r:id="rId9"/>
              </a:rPr>
              <a:t>https://www.freecodecamp.org/espanol/news/tutorial-de-fetch-api-en-javascript-con-ejemplos-de-js-fetch-post-y-header/</a:t>
            </a:r>
            <a:endParaRPr lang="es-ES" sz="1200"/>
          </a:p>
          <a:p>
            <a:endParaRPr lang="es-ES" dirty="0">
              <a:cs typeface="Biome"/>
            </a:endParaRPr>
          </a:p>
        </p:txBody>
      </p:sp>
      <p:sp>
        <p:nvSpPr>
          <p:cNvPr id="5" name="Marcador de número de diapositiva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rtlCol="0"/>
          <a:lstStyle>
            <a:defPPr>
              <a:defRPr lang="es-ES"/>
            </a:defPPr>
          </a:lstStyle>
          <a:p>
            <a:pPr rtl="0"/>
            <a:fld id="{FE024F78-56A6-7740-B68D-8D4D026EDF3F}" type="slidenum">
              <a:rPr lang="es-ES" smtClean="0"/>
              <a:pPr rtl="0"/>
              <a:t>18</a:t>
            </a:fld>
            <a:endParaRPr lang="es-ES" dirty="0"/>
          </a:p>
        </p:txBody>
      </p:sp>
    </p:spTree>
    <p:extLst>
      <p:ext uri="{BB962C8B-B14F-4D97-AF65-F5344CB8AC3E}">
        <p14:creationId xmlns:p14="http://schemas.microsoft.com/office/powerpoint/2010/main" val="1073601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7F7C5-CBA2-9823-0CBA-5BD773998046}"/>
              </a:ext>
            </a:extLst>
          </p:cNvPr>
          <p:cNvSpPr>
            <a:spLocks noGrp="1"/>
          </p:cNvSpPr>
          <p:nvPr>
            <p:ph type="title"/>
          </p:nvPr>
        </p:nvSpPr>
        <p:spPr>
          <a:xfrm>
            <a:off x="321869" y="579120"/>
            <a:ext cx="11548261" cy="2733306"/>
          </a:xfrm>
        </p:spPr>
        <p:txBody>
          <a:bodyPr rtlCol="0"/>
          <a:lstStyle>
            <a:defPPr>
              <a:defRPr lang="es-ES"/>
            </a:defPPr>
          </a:lstStyle>
          <a:p>
            <a:r>
              <a:rPr lang="es-ES" dirty="0">
                <a:cs typeface="Biome"/>
              </a:rPr>
              <a:t>conclusiones</a:t>
            </a:r>
            <a:endParaRPr lang="es-ES" dirty="0"/>
          </a:p>
        </p:txBody>
      </p:sp>
      <p:sp>
        <p:nvSpPr>
          <p:cNvPr id="4" name="Subtítulo 3">
            <a:extLst>
              <a:ext uri="{FF2B5EF4-FFF2-40B4-BE49-F238E27FC236}">
                <a16:creationId xmlns:a16="http://schemas.microsoft.com/office/drawing/2014/main" id="{260D053B-A40A-3228-B6D5-3371B9EE2E56}"/>
              </a:ext>
            </a:extLst>
          </p:cNvPr>
          <p:cNvSpPr>
            <a:spLocks noGrp="1"/>
          </p:cNvSpPr>
          <p:nvPr>
            <p:ph type="subTitle" idx="1"/>
          </p:nvPr>
        </p:nvSpPr>
        <p:spPr>
          <a:xfrm>
            <a:off x="321868" y="3484615"/>
            <a:ext cx="11562303" cy="2387865"/>
          </a:xfrm>
        </p:spPr>
        <p:txBody>
          <a:bodyPr vert="horz" lIns="91440" tIns="45720" rIns="91440" bIns="45720" rtlCol="0" anchor="t">
            <a:noAutofit/>
          </a:bodyPr>
          <a:lstStyle>
            <a:defPPr>
              <a:defRPr lang="es-ES"/>
            </a:defPPr>
          </a:lstStyle>
          <a:p>
            <a:r>
              <a:rPr lang="es-ES" sz="4000" dirty="0">
                <a:cs typeface="Biome Light"/>
              </a:rPr>
              <a:t>Programación asíncrona</a:t>
            </a:r>
            <a:endParaRPr lang="es-ES" sz="4000" dirty="0" err="1"/>
          </a:p>
        </p:txBody>
      </p:sp>
      <p:sp>
        <p:nvSpPr>
          <p:cNvPr id="3" name="Marcador de número de diapositiva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rtlCol="0"/>
          <a:lstStyle>
            <a:defPPr>
              <a:defRPr lang="es-ES"/>
            </a:defPPr>
          </a:lstStyle>
          <a:p>
            <a:pPr rtl="0"/>
            <a:fld id="{FE024F78-56A6-7740-B68D-8D4D026EDF3F}" type="slidenum">
              <a:rPr lang="es-ES" smtClean="0"/>
              <a:pPr rtl="0"/>
              <a:t>19</a:t>
            </a:fld>
            <a:endParaRPr lang="es-ES" dirty="0"/>
          </a:p>
        </p:txBody>
      </p:sp>
    </p:spTree>
    <p:extLst>
      <p:ext uri="{BB962C8B-B14F-4D97-AF65-F5344CB8AC3E}">
        <p14:creationId xmlns:p14="http://schemas.microsoft.com/office/powerpoint/2010/main" val="3166806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arcador de texto 3">
            <a:extLst>
              <a:ext uri="{FF2B5EF4-FFF2-40B4-BE49-F238E27FC236}">
                <a16:creationId xmlns:a16="http://schemas.microsoft.com/office/drawing/2014/main" id="{F1239C0E-3F39-787D-0FC3-6B7C9BA37E8F}"/>
              </a:ext>
            </a:extLst>
          </p:cNvPr>
          <p:cNvSpPr>
            <a:spLocks noGrp="1"/>
          </p:cNvSpPr>
          <p:nvPr>
            <p:ph type="title"/>
          </p:nvPr>
        </p:nvSpPr>
        <p:spPr>
          <a:xfrm>
            <a:off x="799891" y="511762"/>
            <a:ext cx="4960830" cy="2785158"/>
          </a:xfrm>
        </p:spPr>
        <p:txBody>
          <a:bodyPr rtlCol="0" anchor="b">
            <a:normAutofit/>
          </a:bodyPr>
          <a:lstStyle>
            <a:defPPr>
              <a:defRPr lang="es-ES"/>
            </a:defPPr>
          </a:lstStyle>
          <a:p>
            <a:pPr rtl="0"/>
            <a:r>
              <a:rPr lang="es-ES"/>
              <a:t>Introducción</a:t>
            </a:r>
          </a:p>
          <a:p>
            <a:pPr rtl="0"/>
            <a:r>
              <a:rPr lang="es-ES"/>
              <a:t>Promesas</a:t>
            </a:r>
            <a:endParaRPr lang="es-ES" dirty="0"/>
          </a:p>
          <a:p>
            <a:r>
              <a:rPr lang="es-ES" err="1"/>
              <a:t>Async</a:t>
            </a:r>
            <a:r>
              <a:rPr lang="es-ES"/>
              <a:t> y </a:t>
            </a:r>
            <a:r>
              <a:rPr lang="es-ES" err="1"/>
              <a:t>await</a:t>
            </a:r>
            <a:endParaRPr lang="es-ES" dirty="0" err="1"/>
          </a:p>
          <a:p>
            <a:pPr rtl="0"/>
            <a:r>
              <a:rPr lang="es-ES" err="1"/>
              <a:t>Fetch</a:t>
            </a:r>
            <a:endParaRPr lang="es-ES" dirty="0" err="1"/>
          </a:p>
        </p:txBody>
      </p:sp>
      <p:sp>
        <p:nvSpPr>
          <p:cNvPr id="7" name="Título 6">
            <a:extLst>
              <a:ext uri="{FF2B5EF4-FFF2-40B4-BE49-F238E27FC236}">
                <a16:creationId xmlns:a16="http://schemas.microsoft.com/office/drawing/2014/main" id="{1A2458FF-0D0C-4ACC-C6FB-103BC0BADCCD}"/>
              </a:ext>
            </a:extLst>
          </p:cNvPr>
          <p:cNvSpPr>
            <a:spLocks noGrp="1"/>
          </p:cNvSpPr>
          <p:nvPr>
            <p:ph type="subTitle" idx="1"/>
          </p:nvPr>
        </p:nvSpPr>
        <p:spPr>
          <a:xfrm>
            <a:off x="802640" y="3484615"/>
            <a:ext cx="4958081" cy="2387865"/>
          </a:xfrm>
        </p:spPr>
        <p:txBody>
          <a:bodyPr rtlCol="0">
            <a:normAutofit/>
          </a:bodyPr>
          <a:lstStyle>
            <a:defPPr>
              <a:defRPr lang="es-ES"/>
            </a:defPPr>
          </a:lstStyle>
          <a:p>
            <a:pPr rtl="0"/>
            <a:r>
              <a:rPr lang="es-ES"/>
              <a:t>conceptos</a:t>
            </a:r>
          </a:p>
        </p:txBody>
      </p:sp>
      <p:pic>
        <p:nvPicPr>
          <p:cNvPr id="33" name="Picture 32" descr="Personas levantando sus manos">
            <a:extLst>
              <a:ext uri="{FF2B5EF4-FFF2-40B4-BE49-F238E27FC236}">
                <a16:creationId xmlns:a16="http://schemas.microsoft.com/office/drawing/2014/main" id="{7F826903-5D53-3D33-0DA2-03D92FB7823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9485" r="25132" b="6254"/>
          <a:stretch/>
        </p:blipFill>
        <p:spPr>
          <a:xfrm>
            <a:off x="6497638" y="336550"/>
            <a:ext cx="5322887" cy="6184900"/>
          </a:xfrm>
          <a:prstGeom prst="rect">
            <a:avLst/>
          </a:prstGeom>
          <a:noFill/>
        </p:spPr>
      </p:pic>
      <p:sp>
        <p:nvSpPr>
          <p:cNvPr id="37" name="Slide Number Placeholder 4">
            <a:extLst>
              <a:ext uri="{FF2B5EF4-FFF2-40B4-BE49-F238E27FC236}">
                <a16:creationId xmlns:a16="http://schemas.microsoft.com/office/drawing/2014/main" id="{CA7B7921-C6E0-62C6-D44D-617367B03977}"/>
              </a:ext>
            </a:extLst>
          </p:cNvPr>
          <p:cNvSpPr>
            <a:spLocks noGrp="1"/>
          </p:cNvSpPr>
          <p:nvPr>
            <p:ph type="sldNum" sz="quarter" idx="12"/>
          </p:nvPr>
        </p:nvSpPr>
        <p:spPr>
          <a:xfrm>
            <a:off x="9140971" y="6226198"/>
            <a:ext cx="2743200" cy="365125"/>
          </a:xfrm>
        </p:spPr>
        <p:txBody>
          <a:bodyPr/>
          <a:lstStyle/>
          <a:p>
            <a:pPr rtl="0">
              <a:spcAft>
                <a:spcPts val="600"/>
              </a:spcAft>
            </a:pPr>
            <a:fld id="{FE024F78-56A6-7740-B68D-8D4D026EDF3F}" type="slidenum">
              <a:rPr lang="es-ES" smtClean="0"/>
              <a:pPr rtl="0">
                <a:spcAft>
                  <a:spcPts val="600"/>
                </a:spcAft>
              </a:pPr>
              <a:t>2</a:t>
            </a:fld>
            <a:endParaRPr lang="es-ES"/>
          </a:p>
        </p:txBody>
      </p:sp>
    </p:spTree>
    <p:extLst>
      <p:ext uri="{BB962C8B-B14F-4D97-AF65-F5344CB8AC3E}">
        <p14:creationId xmlns:p14="http://schemas.microsoft.com/office/powerpoint/2010/main" val="146015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rtlCol="0"/>
          <a:lstStyle>
            <a:defPPr>
              <a:defRPr lang="es-ES"/>
            </a:defPPr>
          </a:lstStyle>
          <a:p>
            <a:pPr rtl="0"/>
            <a:r>
              <a:rPr lang="es-ES" dirty="0">
                <a:cs typeface="Biome"/>
              </a:rPr>
              <a:t>conclusión</a:t>
            </a:r>
            <a:endParaRPr lang="es-ES" dirty="0" err="1"/>
          </a:p>
        </p:txBody>
      </p:sp>
      <p:sp>
        <p:nvSpPr>
          <p:cNvPr id="3" name="Marcador de contenido 2">
            <a:extLst>
              <a:ext uri="{FF2B5EF4-FFF2-40B4-BE49-F238E27FC236}">
                <a16:creationId xmlns:a16="http://schemas.microsoft.com/office/drawing/2014/main" id="{F09FEE91-E849-1CB0-9E51-A58B99C631C5}"/>
              </a:ext>
            </a:extLst>
          </p:cNvPr>
          <p:cNvSpPr>
            <a:spLocks noGrp="1"/>
          </p:cNvSpPr>
          <p:nvPr>
            <p:ph sz="quarter" idx="35"/>
          </p:nvPr>
        </p:nvSpPr>
        <p:spPr>
          <a:xfrm>
            <a:off x="2395413" y="2474811"/>
            <a:ext cx="8844833" cy="4099897"/>
          </a:xfrm>
        </p:spPr>
        <p:txBody>
          <a:bodyPr vert="horz" lIns="91440" tIns="45720" rIns="91440" bIns="45720" rtlCol="0" anchor="t">
            <a:noAutofit/>
          </a:bodyPr>
          <a:lstStyle>
            <a:defPPr>
              <a:defRPr lang="es-ES"/>
            </a:defPPr>
          </a:lstStyle>
          <a:p>
            <a:r>
              <a:rPr lang="es-ES" sz="2000">
                <a:solidFill>
                  <a:srgbClr val="E3E3E3"/>
                </a:solidFill>
                <a:ea typeface="+mn-lt"/>
                <a:cs typeface="+mn-lt"/>
              </a:rPr>
              <a:t>La programación asíncrona se ha convertido en una herramienta fundamental para el </a:t>
            </a:r>
            <a:r>
              <a:rPr lang="es-ES" sz="2000" b="1">
                <a:solidFill>
                  <a:srgbClr val="E3E3E3"/>
                </a:solidFill>
                <a:ea typeface="+mn-lt"/>
                <a:cs typeface="+mn-lt"/>
              </a:rPr>
              <a:t>desarrollo web moderno</a:t>
            </a:r>
            <a:r>
              <a:rPr lang="es-ES" sz="2000">
                <a:solidFill>
                  <a:srgbClr val="E3E3E3"/>
                </a:solidFill>
                <a:ea typeface="+mn-lt"/>
                <a:cs typeface="+mn-lt"/>
              </a:rPr>
              <a:t>. Permite crear aplicaciones más fluidas, receptivas y escalables. Al comprender los conceptos de programación asíncrona, como </a:t>
            </a:r>
            <a:r>
              <a:rPr lang="es-ES" sz="2000" b="1">
                <a:solidFill>
                  <a:srgbClr val="E3E3E3"/>
                </a:solidFill>
                <a:ea typeface="+mn-lt"/>
                <a:cs typeface="+mn-lt"/>
              </a:rPr>
              <a:t>promesas, async/await</a:t>
            </a:r>
            <a:r>
              <a:rPr lang="es-ES" sz="2000">
                <a:solidFill>
                  <a:srgbClr val="E3E3E3"/>
                </a:solidFill>
                <a:ea typeface="+mn-lt"/>
                <a:cs typeface="+mn-lt"/>
              </a:rPr>
              <a:t> y la función </a:t>
            </a:r>
            <a:r>
              <a:rPr lang="es-ES" sz="2000" b="1" err="1">
                <a:solidFill>
                  <a:srgbClr val="E3E3E3"/>
                </a:solidFill>
                <a:ea typeface="+mn-lt"/>
                <a:cs typeface="+mn-lt"/>
              </a:rPr>
              <a:t>fetch</a:t>
            </a:r>
            <a:r>
              <a:rPr lang="es-ES" sz="2000">
                <a:solidFill>
                  <a:srgbClr val="E3E3E3"/>
                </a:solidFill>
                <a:ea typeface="+mn-lt"/>
                <a:cs typeface="+mn-lt"/>
              </a:rPr>
              <a:t>, podemos escribir código más eficiente y fácil de mantener.</a:t>
            </a:r>
            <a:endParaRPr lang="en-US" sz="2000">
              <a:solidFill>
                <a:srgbClr val="E3E3E3"/>
              </a:solidFill>
            </a:endParaRPr>
          </a:p>
          <a:p>
            <a:r>
              <a:rPr lang="es-ES" sz="2000" dirty="0">
                <a:solidFill>
                  <a:srgbClr val="E3E3E3"/>
                </a:solidFill>
                <a:ea typeface="+mn-lt"/>
                <a:cs typeface="+mn-lt"/>
              </a:rPr>
              <a:t>La programación asíncrona no es solo una técnica, sino un </a:t>
            </a:r>
            <a:r>
              <a:rPr lang="es-ES" sz="2000" b="1" dirty="0">
                <a:solidFill>
                  <a:srgbClr val="E3E3E3"/>
                </a:solidFill>
                <a:ea typeface="+mn-lt"/>
                <a:cs typeface="+mn-lt"/>
              </a:rPr>
              <a:t>paradigma</a:t>
            </a:r>
            <a:r>
              <a:rPr lang="es-ES" sz="2000" dirty="0">
                <a:solidFill>
                  <a:srgbClr val="E3E3E3"/>
                </a:solidFill>
                <a:ea typeface="+mn-lt"/>
                <a:cs typeface="+mn-lt"/>
              </a:rPr>
              <a:t> que cambia la forma en que pensamos sobre el desarrollo web. Nos permite crear aplicaciones que responden a las necesidades de los usuarios en tiempo real, sin que la aplicación se bloquee o se vuelva lenta.</a:t>
            </a:r>
            <a:endParaRPr lang="es-ES" sz="2000" dirty="0">
              <a:solidFill>
                <a:srgbClr val="E3E3E3"/>
              </a:solidFill>
            </a:endParaRPr>
          </a:p>
          <a:p>
            <a:endParaRPr lang="es-ES" dirty="0">
              <a:solidFill>
                <a:srgbClr val="FFFFFF"/>
              </a:solidFill>
            </a:endParaRPr>
          </a:p>
        </p:txBody>
      </p:sp>
      <p:sp>
        <p:nvSpPr>
          <p:cNvPr id="5" name="Marcador de número de diapositiva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rtlCol="0"/>
          <a:lstStyle>
            <a:defPPr>
              <a:defRPr lang="es-ES"/>
            </a:defPPr>
          </a:lstStyle>
          <a:p>
            <a:pPr rtl="0"/>
            <a:fld id="{FE024F78-56A6-7740-B68D-8D4D026EDF3F}" type="slidenum">
              <a:rPr lang="es-ES" smtClean="0"/>
              <a:pPr rtl="0"/>
              <a:t>20</a:t>
            </a:fld>
            <a:endParaRPr lang="es-ES" dirty="0"/>
          </a:p>
        </p:txBody>
      </p:sp>
    </p:spTree>
    <p:extLst>
      <p:ext uri="{BB962C8B-B14F-4D97-AF65-F5344CB8AC3E}">
        <p14:creationId xmlns:p14="http://schemas.microsoft.com/office/powerpoint/2010/main" val="84335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ítulo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rtlCol="0"/>
          <a:lstStyle>
            <a:defPPr>
              <a:defRPr lang="es-ES"/>
            </a:defPPr>
          </a:lstStyle>
          <a:p>
            <a:r>
              <a:rPr lang="es-ES" dirty="0">
                <a:cs typeface="Biome"/>
              </a:rPr>
              <a:t>Muchas Gracias</a:t>
            </a:r>
          </a:p>
        </p:txBody>
      </p:sp>
      <p:sp>
        <p:nvSpPr>
          <p:cNvPr id="14" name="Marcador de texto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vert="horz" lIns="91440" tIns="45720" rIns="91440" bIns="45720" rtlCol="0" anchor="t">
            <a:noAutofit/>
          </a:bodyPr>
          <a:lstStyle>
            <a:defPPr>
              <a:defRPr lang="es-ES"/>
            </a:defPPr>
          </a:lstStyle>
          <a:p>
            <a:r>
              <a:rPr lang="es-ES" dirty="0">
                <a:cs typeface="Biome"/>
              </a:rPr>
              <a:t>Profe. </a:t>
            </a:r>
            <a:r>
              <a:rPr lang="es-ES" dirty="0" err="1">
                <a:cs typeface="Biome"/>
              </a:rPr>
              <a:t>Jossy</a:t>
            </a:r>
            <a:r>
              <a:rPr lang="es-ES" dirty="0">
                <a:cs typeface="Biome"/>
              </a:rPr>
              <a:t> R. Tello</a:t>
            </a:r>
            <a:endParaRPr lang="es-ES" dirty="0"/>
          </a:p>
          <a:p>
            <a:pPr rtl="0"/>
            <a:r>
              <a:rPr lang="es-ES" dirty="0">
                <a:cs typeface="Biome"/>
              </a:rPr>
              <a:t>3014365542</a:t>
            </a:r>
            <a:endParaRPr lang="es-ES" dirty="0"/>
          </a:p>
          <a:p>
            <a:pPr rtl="0"/>
            <a:r>
              <a:rPr lang="es-ES" dirty="0">
                <a:cs typeface="Biome"/>
              </a:rPr>
              <a:t>jrtellola@cesde.net</a:t>
            </a:r>
          </a:p>
        </p:txBody>
      </p:sp>
    </p:spTree>
    <p:extLst>
      <p:ext uri="{BB962C8B-B14F-4D97-AF65-F5344CB8AC3E}">
        <p14:creationId xmlns:p14="http://schemas.microsoft.com/office/powerpoint/2010/main" val="239546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7F7C5-CBA2-9823-0CBA-5BD773998046}"/>
              </a:ext>
            </a:extLst>
          </p:cNvPr>
          <p:cNvSpPr>
            <a:spLocks noGrp="1"/>
          </p:cNvSpPr>
          <p:nvPr>
            <p:ph type="title"/>
          </p:nvPr>
        </p:nvSpPr>
        <p:spPr>
          <a:xfrm>
            <a:off x="321869" y="579120"/>
            <a:ext cx="11548261" cy="2733306"/>
          </a:xfrm>
        </p:spPr>
        <p:txBody>
          <a:bodyPr rtlCol="0"/>
          <a:lstStyle>
            <a:defPPr>
              <a:defRPr lang="es-ES"/>
            </a:defPPr>
          </a:lstStyle>
          <a:p>
            <a:pPr rtl="0"/>
            <a:r>
              <a:rPr lang="es-ES" dirty="0">
                <a:cs typeface="Biome"/>
              </a:rPr>
              <a:t>introducción</a:t>
            </a:r>
            <a:endParaRPr lang="es-ES" dirty="0" err="1"/>
          </a:p>
        </p:txBody>
      </p:sp>
      <p:sp>
        <p:nvSpPr>
          <p:cNvPr id="4" name="Subtítulo 3">
            <a:extLst>
              <a:ext uri="{FF2B5EF4-FFF2-40B4-BE49-F238E27FC236}">
                <a16:creationId xmlns:a16="http://schemas.microsoft.com/office/drawing/2014/main" id="{260D053B-A40A-3228-B6D5-3371B9EE2E56}"/>
              </a:ext>
            </a:extLst>
          </p:cNvPr>
          <p:cNvSpPr>
            <a:spLocks noGrp="1"/>
          </p:cNvSpPr>
          <p:nvPr>
            <p:ph type="subTitle" idx="1"/>
          </p:nvPr>
        </p:nvSpPr>
        <p:spPr>
          <a:xfrm>
            <a:off x="321868" y="3484615"/>
            <a:ext cx="11562303" cy="2387865"/>
          </a:xfrm>
        </p:spPr>
        <p:txBody>
          <a:bodyPr vert="horz" lIns="91440" tIns="45720" rIns="91440" bIns="45720" rtlCol="0" anchor="t">
            <a:noAutofit/>
          </a:bodyPr>
          <a:lstStyle>
            <a:defPPr>
              <a:defRPr lang="es-ES"/>
            </a:defPPr>
          </a:lstStyle>
          <a:p>
            <a:r>
              <a:rPr lang="es-ES" sz="4000" dirty="0">
                <a:cs typeface="Biome Light"/>
              </a:rPr>
              <a:t>¿Que es la programación asíncrona?</a:t>
            </a:r>
            <a:endParaRPr lang="es-ES" sz="4000" dirty="0" err="1"/>
          </a:p>
        </p:txBody>
      </p:sp>
      <p:sp>
        <p:nvSpPr>
          <p:cNvPr id="3" name="Marcador de número de diapositiva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rtlCol="0"/>
          <a:lstStyle>
            <a:defPPr>
              <a:defRPr lang="es-ES"/>
            </a:defPPr>
          </a:lstStyle>
          <a:p>
            <a:pPr rtl="0"/>
            <a:fld id="{FE024F78-56A6-7740-B68D-8D4D026EDF3F}" type="slidenum">
              <a:rPr lang="es-ES" smtClean="0"/>
              <a:pPr/>
              <a:t>3</a:t>
            </a:fld>
            <a:endParaRPr lang="es-ES" dirty="0"/>
          </a:p>
        </p:txBody>
      </p:sp>
    </p:spTree>
    <p:extLst>
      <p:ext uri="{BB962C8B-B14F-4D97-AF65-F5344CB8AC3E}">
        <p14:creationId xmlns:p14="http://schemas.microsoft.com/office/powerpoint/2010/main" val="139719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60903-003B-273E-3584-5312F76C3EF3}"/>
              </a:ext>
            </a:extLst>
          </p:cNvPr>
          <p:cNvSpPr>
            <a:spLocks noGrp="1"/>
          </p:cNvSpPr>
          <p:nvPr>
            <p:ph type="title"/>
          </p:nvPr>
        </p:nvSpPr>
        <p:spPr>
          <a:xfrm>
            <a:off x="2399620" y="162560"/>
            <a:ext cx="8843050" cy="1616904"/>
          </a:xfrm>
        </p:spPr>
        <p:txBody>
          <a:bodyPr rtlCol="0" anchor="b">
            <a:normAutofit/>
          </a:bodyPr>
          <a:lstStyle>
            <a:defPPr>
              <a:defRPr lang="es-ES"/>
            </a:defPPr>
          </a:lstStyle>
          <a:p>
            <a:r>
              <a:rPr lang="es-ES"/>
              <a:t>¿Qué es la programación asíncrona?</a:t>
            </a:r>
            <a:endParaRPr lang="en-US" dirty="0"/>
          </a:p>
        </p:txBody>
      </p:sp>
      <p:sp>
        <p:nvSpPr>
          <p:cNvPr id="4" name="Marcador de contenido 3">
            <a:extLst>
              <a:ext uri="{FF2B5EF4-FFF2-40B4-BE49-F238E27FC236}">
                <a16:creationId xmlns:a16="http://schemas.microsoft.com/office/drawing/2014/main" id="{74160DFF-2E7E-7A22-819A-C011020DFF01}"/>
              </a:ext>
            </a:extLst>
          </p:cNvPr>
          <p:cNvSpPr>
            <a:spLocks noGrp="1"/>
          </p:cNvSpPr>
          <p:nvPr>
            <p:ph sz="quarter" idx="35"/>
          </p:nvPr>
        </p:nvSpPr>
        <p:spPr>
          <a:xfrm>
            <a:off x="2373002" y="2474811"/>
            <a:ext cx="4015098" cy="3528397"/>
          </a:xfrm>
        </p:spPr>
        <p:txBody>
          <a:bodyPr vert="horz" lIns="91440" tIns="45720" rIns="91440" bIns="45720" rtlCol="0">
            <a:normAutofit/>
          </a:bodyPr>
          <a:lstStyle>
            <a:defPPr>
              <a:defRPr lang="es-ES"/>
            </a:defPPr>
          </a:lstStyle>
          <a:p>
            <a:pPr>
              <a:lnSpc>
                <a:spcPct val="110000"/>
              </a:lnSpc>
            </a:pPr>
            <a:r>
              <a:rPr lang="es-ES" sz="1400"/>
              <a:t>Imaginen que están preparando una deliciosa pizza. No pueden hacer todo a la vez: primero deben preparar la masa, luego dejarla leudar, mientras tanto pueden cortar las verduras y preparar la salsa. Finalmente, ensamblan la pizza y la hornean. ¡Este es un ejemplo perfecto de programación asíncrona!</a:t>
            </a:r>
          </a:p>
          <a:p>
            <a:pPr>
              <a:lnSpc>
                <a:spcPct val="110000"/>
              </a:lnSpc>
            </a:pPr>
            <a:r>
              <a:rPr lang="es-ES" sz="1400"/>
              <a:t>En la programación asíncrona, nuestro código no espera a que una tarea termine para continuar con la siguiente. En cambio, iniciamos una tarea y luego "la olvidamos" por un tiempo, permitiendo que nuestro código continúe ejecutándose. Cuando la tarea termina, se nos notifica y podemos manejar el resultado.</a:t>
            </a:r>
          </a:p>
          <a:p>
            <a:pPr>
              <a:lnSpc>
                <a:spcPct val="110000"/>
              </a:lnSpc>
            </a:pPr>
            <a:endParaRPr lang="es-ES" sz="1400"/>
          </a:p>
        </p:txBody>
      </p:sp>
      <p:pic>
        <p:nvPicPr>
          <p:cNvPr id="6" name="Picture 5" descr="Chef está haciendo pizza en el horno. pizzería cocina. ilustración vectorial">
            <a:extLst>
              <a:ext uri="{FF2B5EF4-FFF2-40B4-BE49-F238E27FC236}">
                <a16:creationId xmlns:a16="http://schemas.microsoft.com/office/drawing/2014/main" id="{53D06234-DD92-F561-0481-75C468AF8765}"/>
              </a:ext>
            </a:extLst>
          </p:cNvPr>
          <p:cNvPicPr>
            <a:picLocks noChangeAspect="1"/>
          </p:cNvPicPr>
          <p:nvPr/>
        </p:nvPicPr>
        <p:blipFill>
          <a:blip r:embed="rId3"/>
          <a:stretch>
            <a:fillRect/>
          </a:stretch>
        </p:blipFill>
        <p:spPr>
          <a:xfrm>
            <a:off x="7344626" y="2474811"/>
            <a:ext cx="3528397" cy="3528397"/>
          </a:xfrm>
          <a:prstGeom prst="rect">
            <a:avLst/>
          </a:prstGeom>
          <a:noFill/>
        </p:spPr>
      </p:pic>
      <p:sp>
        <p:nvSpPr>
          <p:cNvPr id="3" name="Marcador de número de diapositiva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rtlCol="0" anchor="ctr">
            <a:normAutofit/>
          </a:bodyPr>
          <a:lstStyle>
            <a:defPPr>
              <a:defRPr lang="es-ES"/>
            </a:defPPr>
          </a:lstStyle>
          <a:p>
            <a:pPr rtl="0">
              <a:spcAft>
                <a:spcPts val="600"/>
              </a:spcAft>
            </a:pPr>
            <a:fld id="{FE024F78-56A6-7740-B68D-8D4D026EDF3F}" type="slidenum">
              <a:rPr lang="es-ES" smtClean="0"/>
              <a:pPr rtl="0">
                <a:spcAft>
                  <a:spcPts val="600"/>
                </a:spcAft>
              </a:pPr>
              <a:t>4</a:t>
            </a:fld>
            <a:endParaRPr lang="es-ES"/>
          </a:p>
        </p:txBody>
      </p:sp>
    </p:spTree>
    <p:extLst>
      <p:ext uri="{BB962C8B-B14F-4D97-AF65-F5344CB8AC3E}">
        <p14:creationId xmlns:p14="http://schemas.microsoft.com/office/powerpoint/2010/main" val="196263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60903-003B-273E-3584-5312F76C3EF3}"/>
              </a:ext>
            </a:extLst>
          </p:cNvPr>
          <p:cNvSpPr>
            <a:spLocks noGrp="1"/>
          </p:cNvSpPr>
          <p:nvPr>
            <p:ph type="title"/>
          </p:nvPr>
        </p:nvSpPr>
        <p:spPr>
          <a:xfrm>
            <a:off x="741680" y="430482"/>
            <a:ext cx="10500989" cy="1327464"/>
          </a:xfrm>
        </p:spPr>
        <p:txBody>
          <a:bodyPr rtlCol="0" anchor="b">
            <a:normAutofit/>
          </a:bodyPr>
          <a:lstStyle>
            <a:defPPr>
              <a:defRPr lang="es-ES"/>
            </a:defPPr>
          </a:lstStyle>
          <a:p>
            <a:r>
              <a:rPr lang="es-ES"/>
              <a:t>¿Por qué usar programación asíncrona?</a:t>
            </a:r>
            <a:endParaRPr lang="en-US" dirty="0"/>
          </a:p>
        </p:txBody>
      </p:sp>
      <p:pic>
        <p:nvPicPr>
          <p:cNvPr id="7" name="Picture 6" descr="A cloud with computer servers connected to a cloud&#10;&#10;Description automatically generated">
            <a:extLst>
              <a:ext uri="{FF2B5EF4-FFF2-40B4-BE49-F238E27FC236}">
                <a16:creationId xmlns:a16="http://schemas.microsoft.com/office/drawing/2014/main" id="{29E38D59-CC4F-9BF2-24AE-867ADB43B576}"/>
              </a:ext>
            </a:extLst>
          </p:cNvPr>
          <p:cNvPicPr>
            <a:picLocks noChangeAspect="1"/>
          </p:cNvPicPr>
          <p:nvPr/>
        </p:nvPicPr>
        <p:blipFill>
          <a:blip r:embed="rId3"/>
          <a:stretch>
            <a:fillRect/>
          </a:stretch>
        </p:blipFill>
        <p:spPr>
          <a:xfrm>
            <a:off x="897621" y="2465539"/>
            <a:ext cx="3593421" cy="3723753"/>
          </a:xfrm>
          <a:prstGeom prst="rect">
            <a:avLst/>
          </a:prstGeom>
          <a:noFill/>
        </p:spPr>
      </p:pic>
      <p:sp>
        <p:nvSpPr>
          <p:cNvPr id="4" name="Marcador de contenido 3">
            <a:extLst>
              <a:ext uri="{FF2B5EF4-FFF2-40B4-BE49-F238E27FC236}">
                <a16:creationId xmlns:a16="http://schemas.microsoft.com/office/drawing/2014/main" id="{74160DFF-2E7E-7A22-819A-C011020DFF01}"/>
              </a:ext>
            </a:extLst>
          </p:cNvPr>
          <p:cNvSpPr>
            <a:spLocks noGrp="1"/>
          </p:cNvSpPr>
          <p:nvPr>
            <p:ph sz="quarter" idx="36"/>
          </p:nvPr>
        </p:nvSpPr>
        <p:spPr>
          <a:xfrm>
            <a:off x="4927600" y="2465539"/>
            <a:ext cx="6315069" cy="3723753"/>
          </a:xfrm>
          <a:ln>
            <a:noFill/>
          </a:ln>
        </p:spPr>
        <p:txBody>
          <a:bodyPr vert="horz" lIns="91440" tIns="45720" rIns="91440" bIns="45720" rtlCol="0" anchor="t">
            <a:normAutofit lnSpcReduction="10000"/>
          </a:bodyPr>
          <a:lstStyle>
            <a:defPPr>
              <a:defRPr lang="es-ES"/>
            </a:defPPr>
          </a:lstStyle>
          <a:p>
            <a:pPr>
              <a:lnSpc>
                <a:spcPct val="110000"/>
              </a:lnSpc>
            </a:pPr>
            <a:r>
              <a:rPr lang="es-ES" sz="1500" b="1" dirty="0">
                <a:cs typeface="Biome"/>
              </a:rPr>
              <a:t>Mejorar la experiencia del usuario:</a:t>
            </a:r>
            <a:r>
              <a:rPr lang="es-ES" sz="1500" dirty="0">
                <a:cs typeface="Biome"/>
              </a:rPr>
              <a:t> Nuestra aplicación no se bloquea mientras espera que las tareas se completen, lo que la hace más receptiva y fluida.</a:t>
            </a:r>
            <a:endParaRPr lang="en-US" sz="1500" dirty="0">
              <a:cs typeface="Biome"/>
            </a:endParaRPr>
          </a:p>
          <a:p>
            <a:pPr>
              <a:lnSpc>
                <a:spcPct val="110000"/>
              </a:lnSpc>
            </a:pPr>
            <a:r>
              <a:rPr lang="es-ES" sz="1500" b="1" dirty="0">
                <a:cs typeface="Biome"/>
              </a:rPr>
              <a:t>Aprovechar mejor los recursos:</a:t>
            </a:r>
            <a:r>
              <a:rPr lang="es-ES" sz="1500" dirty="0">
                <a:cs typeface="Biome"/>
              </a:rPr>
              <a:t> Podemos ejecutar varias tareas al mismo tiempo, lo que permite un mejor uso del CPU y la memoria.</a:t>
            </a:r>
          </a:p>
          <a:p>
            <a:pPr>
              <a:lnSpc>
                <a:spcPct val="110000"/>
              </a:lnSpc>
            </a:pPr>
            <a:r>
              <a:rPr lang="es-ES" sz="1500" b="1" dirty="0">
                <a:cs typeface="Biome"/>
              </a:rPr>
              <a:t>Escribir código más escalable:</a:t>
            </a:r>
            <a:r>
              <a:rPr lang="es-ES" sz="1500" dirty="0">
                <a:cs typeface="Biome"/>
              </a:rPr>
              <a:t> La programación asíncrona facilita el manejo de grandes cantidades de datos y tareas concurrentes.</a:t>
            </a:r>
          </a:p>
          <a:p>
            <a:pPr>
              <a:lnSpc>
                <a:spcPct val="110000"/>
              </a:lnSpc>
            </a:pPr>
            <a:r>
              <a:rPr lang="es-ES" sz="1500" b="1" dirty="0">
                <a:solidFill>
                  <a:schemeClr val="accent3">
                    <a:lumMod val="75000"/>
                  </a:schemeClr>
                </a:solidFill>
                <a:ea typeface="+mn-lt"/>
                <a:cs typeface="+mn-lt"/>
              </a:rPr>
              <a:t>¿Cómo funciona la programación asíncrona?</a:t>
            </a:r>
          </a:p>
          <a:p>
            <a:pPr marL="285750" indent="-285750">
              <a:buFont typeface="Arial"/>
              <a:buChar char="•"/>
            </a:pPr>
            <a:r>
              <a:rPr lang="es-ES" sz="1400" dirty="0">
                <a:cs typeface="Biome"/>
              </a:rPr>
              <a:t>Se utilizan </a:t>
            </a:r>
            <a:r>
              <a:rPr lang="es-ES" sz="1400" err="1">
                <a:cs typeface="Biome"/>
              </a:rPr>
              <a:t>callbacks</a:t>
            </a:r>
            <a:r>
              <a:rPr lang="es-ES" sz="1400" dirty="0">
                <a:cs typeface="Biome"/>
              </a:rPr>
              <a:t> o promesas para manejar la finalización de las tareas.</a:t>
            </a:r>
          </a:p>
          <a:p>
            <a:pPr marL="285750" indent="-285750">
              <a:buFont typeface="Arial"/>
              <a:buChar char="•"/>
            </a:pPr>
            <a:r>
              <a:rPr lang="es-ES" sz="1400" dirty="0">
                <a:cs typeface="Biome"/>
              </a:rPr>
              <a:t>Las </a:t>
            </a:r>
            <a:r>
              <a:rPr lang="es-ES" sz="1400" err="1">
                <a:cs typeface="Biome"/>
              </a:rPr>
              <a:t>callbacks</a:t>
            </a:r>
            <a:r>
              <a:rPr lang="es-ES" sz="1400" dirty="0">
                <a:cs typeface="Biome"/>
              </a:rPr>
              <a:t> son funciones que se ejecutan cuando una tarea termina.</a:t>
            </a:r>
          </a:p>
          <a:p>
            <a:pPr marL="285750" indent="-285750">
              <a:buFont typeface="Arial"/>
              <a:buChar char="•"/>
            </a:pPr>
            <a:r>
              <a:rPr lang="es-ES" sz="1400" dirty="0">
                <a:cs typeface="Biome"/>
              </a:rPr>
              <a:t>Las promesas son objetos que representan el resultado eventual de una tarea.</a:t>
            </a:r>
          </a:p>
        </p:txBody>
      </p:sp>
      <p:sp>
        <p:nvSpPr>
          <p:cNvPr id="3" name="Marcador de número de diapositiva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rtlCol="0" anchor="ctr">
            <a:normAutofit/>
          </a:bodyPr>
          <a:lstStyle>
            <a:defPPr>
              <a:defRPr lang="es-ES"/>
            </a:defPPr>
          </a:lstStyle>
          <a:p>
            <a:pPr rtl="0">
              <a:spcAft>
                <a:spcPts val="600"/>
              </a:spcAft>
            </a:pPr>
            <a:fld id="{FE024F78-56A6-7740-B68D-8D4D026EDF3F}" type="slidenum">
              <a:rPr lang="es-ES" smtClean="0"/>
              <a:pPr rtl="0">
                <a:spcAft>
                  <a:spcPts val="600"/>
                </a:spcAft>
              </a:pPr>
              <a:t>5</a:t>
            </a:fld>
            <a:endParaRPr lang="es-ES"/>
          </a:p>
        </p:txBody>
      </p:sp>
    </p:spTree>
    <p:extLst>
      <p:ext uri="{BB962C8B-B14F-4D97-AF65-F5344CB8AC3E}">
        <p14:creationId xmlns:p14="http://schemas.microsoft.com/office/powerpoint/2010/main" val="4197488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7F7C5-CBA2-9823-0CBA-5BD773998046}"/>
              </a:ext>
            </a:extLst>
          </p:cNvPr>
          <p:cNvSpPr>
            <a:spLocks noGrp="1"/>
          </p:cNvSpPr>
          <p:nvPr>
            <p:ph type="title"/>
          </p:nvPr>
        </p:nvSpPr>
        <p:spPr>
          <a:xfrm>
            <a:off x="321869" y="579120"/>
            <a:ext cx="11548261" cy="2733306"/>
          </a:xfrm>
        </p:spPr>
        <p:txBody>
          <a:bodyPr rtlCol="0"/>
          <a:lstStyle>
            <a:defPPr>
              <a:defRPr lang="es-ES"/>
            </a:defPPr>
          </a:lstStyle>
          <a:p>
            <a:pPr rtl="0"/>
            <a:r>
              <a:rPr lang="es-ES" dirty="0">
                <a:cs typeface="Biome"/>
              </a:rPr>
              <a:t>Promesas</a:t>
            </a:r>
            <a:endParaRPr lang="es-ES" dirty="0" err="1"/>
          </a:p>
        </p:txBody>
      </p:sp>
      <p:sp>
        <p:nvSpPr>
          <p:cNvPr id="4" name="Subtítulo 3">
            <a:extLst>
              <a:ext uri="{FF2B5EF4-FFF2-40B4-BE49-F238E27FC236}">
                <a16:creationId xmlns:a16="http://schemas.microsoft.com/office/drawing/2014/main" id="{260D053B-A40A-3228-B6D5-3371B9EE2E56}"/>
              </a:ext>
            </a:extLst>
          </p:cNvPr>
          <p:cNvSpPr>
            <a:spLocks noGrp="1"/>
          </p:cNvSpPr>
          <p:nvPr>
            <p:ph type="subTitle" idx="1"/>
          </p:nvPr>
        </p:nvSpPr>
        <p:spPr>
          <a:xfrm>
            <a:off x="321868" y="3484615"/>
            <a:ext cx="11562303" cy="2387865"/>
          </a:xfrm>
        </p:spPr>
        <p:txBody>
          <a:bodyPr vert="horz" lIns="91440" tIns="45720" rIns="91440" bIns="45720" rtlCol="0" anchor="t">
            <a:noAutofit/>
          </a:bodyPr>
          <a:lstStyle>
            <a:defPPr>
              <a:defRPr lang="es-ES"/>
            </a:defPPr>
          </a:lstStyle>
          <a:p>
            <a:r>
              <a:rPr lang="es-ES" sz="4000" dirty="0">
                <a:cs typeface="Biome Light"/>
              </a:rPr>
              <a:t>¿Que son las promesas?</a:t>
            </a:r>
            <a:endParaRPr lang="es-ES" sz="4000" dirty="0" err="1"/>
          </a:p>
        </p:txBody>
      </p:sp>
      <p:sp>
        <p:nvSpPr>
          <p:cNvPr id="3" name="Marcador de número de diapositiva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rtlCol="0"/>
          <a:lstStyle>
            <a:defPPr>
              <a:defRPr lang="es-ES"/>
            </a:defPPr>
          </a:lstStyle>
          <a:p>
            <a:pPr rtl="0"/>
            <a:fld id="{FE024F78-56A6-7740-B68D-8D4D026EDF3F}" type="slidenum">
              <a:rPr lang="es-ES" smtClean="0"/>
              <a:pPr rtl="0"/>
              <a:t>6</a:t>
            </a:fld>
            <a:endParaRPr lang="es-ES" dirty="0"/>
          </a:p>
        </p:txBody>
      </p:sp>
    </p:spTree>
    <p:extLst>
      <p:ext uri="{BB962C8B-B14F-4D97-AF65-F5344CB8AC3E}">
        <p14:creationId xmlns:p14="http://schemas.microsoft.com/office/powerpoint/2010/main" val="248178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60903-003B-273E-3584-5312F76C3EF3}"/>
              </a:ext>
            </a:extLst>
          </p:cNvPr>
          <p:cNvSpPr>
            <a:spLocks noGrp="1"/>
          </p:cNvSpPr>
          <p:nvPr>
            <p:ph type="title"/>
          </p:nvPr>
        </p:nvSpPr>
        <p:spPr>
          <a:xfrm>
            <a:off x="2399620" y="162560"/>
            <a:ext cx="8843050" cy="1616904"/>
          </a:xfrm>
        </p:spPr>
        <p:txBody>
          <a:bodyPr rtlCol="0" anchor="b">
            <a:normAutofit/>
          </a:bodyPr>
          <a:lstStyle>
            <a:defPPr>
              <a:defRPr lang="es-ES"/>
            </a:defPPr>
          </a:lstStyle>
          <a:p>
            <a:r>
              <a:rPr lang="es-ES" sz="4000" dirty="0">
                <a:ea typeface="+mj-lt"/>
                <a:cs typeface="+mj-lt"/>
              </a:rPr>
              <a:t>¿Que son las promesas?</a:t>
            </a:r>
            <a:endParaRPr lang="en-US" sz="4000" dirty="0">
              <a:ea typeface="+mj-lt"/>
              <a:cs typeface="+mj-lt"/>
            </a:endParaRPr>
          </a:p>
        </p:txBody>
      </p:sp>
      <p:sp>
        <p:nvSpPr>
          <p:cNvPr id="4" name="Marcador de contenido 3">
            <a:extLst>
              <a:ext uri="{FF2B5EF4-FFF2-40B4-BE49-F238E27FC236}">
                <a16:creationId xmlns:a16="http://schemas.microsoft.com/office/drawing/2014/main" id="{74160DFF-2E7E-7A22-819A-C011020DFF01}"/>
              </a:ext>
            </a:extLst>
          </p:cNvPr>
          <p:cNvSpPr>
            <a:spLocks noGrp="1"/>
          </p:cNvSpPr>
          <p:nvPr>
            <p:ph sz="quarter" idx="35"/>
          </p:nvPr>
        </p:nvSpPr>
        <p:spPr>
          <a:xfrm>
            <a:off x="2395413" y="2474811"/>
            <a:ext cx="3992687" cy="3416338"/>
          </a:xfrm>
        </p:spPr>
        <p:txBody>
          <a:bodyPr vert="horz" lIns="91440" tIns="45720" rIns="91440" bIns="45720" rtlCol="0" anchor="b">
            <a:noAutofit/>
          </a:bodyPr>
          <a:lstStyle>
            <a:defPPr>
              <a:defRPr lang="es-ES"/>
            </a:defPPr>
          </a:lstStyle>
          <a:p>
            <a:pPr>
              <a:lnSpc>
                <a:spcPct val="110000"/>
              </a:lnSpc>
            </a:pPr>
            <a:r>
              <a:rPr lang="es-ES" dirty="0">
                <a:solidFill>
                  <a:srgbClr val="FFFFFF"/>
                </a:solidFill>
                <a:ea typeface="+mn-lt"/>
                <a:cs typeface="+mn-lt"/>
              </a:rPr>
              <a:t>Las promesas son objetos que representan el resultado eventual de una operación asíncrona. Son como cheques que nos garantizan que recibiremos el resultado de una operación en el futuro, aunque no sepamos exactamente cuándo.</a:t>
            </a:r>
            <a:endParaRPr lang="en-US" dirty="0"/>
          </a:p>
          <a:p>
            <a:pPr>
              <a:lnSpc>
                <a:spcPct val="110000"/>
              </a:lnSpc>
            </a:pPr>
            <a:endParaRPr lang="es-ES" sz="1600" b="1" dirty="0">
              <a:solidFill>
                <a:srgbClr val="FFFFFF"/>
              </a:solidFill>
              <a:ea typeface="+mn-lt"/>
              <a:cs typeface="+mn-lt"/>
            </a:endParaRPr>
          </a:p>
          <a:p>
            <a:pPr>
              <a:lnSpc>
                <a:spcPct val="110000"/>
              </a:lnSpc>
            </a:pPr>
            <a:endParaRPr lang="es-ES" sz="1400" dirty="0"/>
          </a:p>
          <a:p>
            <a:pPr>
              <a:lnSpc>
                <a:spcPct val="110000"/>
              </a:lnSpc>
            </a:pPr>
            <a:endParaRPr lang="es-ES" sz="1400"/>
          </a:p>
        </p:txBody>
      </p:sp>
      <p:sp>
        <p:nvSpPr>
          <p:cNvPr id="3" name="Marcador de número de diapositiva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rtlCol="0" anchor="ctr">
            <a:normAutofit/>
          </a:bodyPr>
          <a:lstStyle>
            <a:defPPr>
              <a:defRPr lang="es-ES"/>
            </a:defPPr>
          </a:lstStyle>
          <a:p>
            <a:pPr rtl="0">
              <a:spcAft>
                <a:spcPts val="600"/>
              </a:spcAft>
            </a:pPr>
            <a:fld id="{FE024F78-56A6-7740-B68D-8D4D026EDF3F}" type="slidenum">
              <a:rPr lang="es-ES" smtClean="0"/>
              <a:pPr rtl="0">
                <a:spcAft>
                  <a:spcPts val="600"/>
                </a:spcAft>
              </a:pPr>
              <a:t>7</a:t>
            </a:fld>
            <a:endParaRPr lang="es-ES"/>
          </a:p>
        </p:txBody>
      </p:sp>
      <p:pic>
        <p:nvPicPr>
          <p:cNvPr id="5" name="Picture 4" descr="Vectores e ilustraciones de Recibir cheque para descargar gratis | Freepik">
            <a:extLst>
              <a:ext uri="{FF2B5EF4-FFF2-40B4-BE49-F238E27FC236}">
                <a16:creationId xmlns:a16="http://schemas.microsoft.com/office/drawing/2014/main" id="{37858E21-4092-6FFB-81B5-4D5261561BCE}"/>
              </a:ext>
            </a:extLst>
          </p:cNvPr>
          <p:cNvPicPr>
            <a:picLocks noChangeAspect="1"/>
          </p:cNvPicPr>
          <p:nvPr/>
        </p:nvPicPr>
        <p:blipFill>
          <a:blip r:embed="rId3"/>
          <a:stretch>
            <a:fillRect/>
          </a:stretch>
        </p:blipFill>
        <p:spPr>
          <a:xfrm>
            <a:off x="7484968" y="2475940"/>
            <a:ext cx="3273240" cy="3284445"/>
          </a:xfrm>
          <a:prstGeom prst="rect">
            <a:avLst/>
          </a:prstGeom>
        </p:spPr>
      </p:pic>
    </p:spTree>
    <p:extLst>
      <p:ext uri="{BB962C8B-B14F-4D97-AF65-F5344CB8AC3E}">
        <p14:creationId xmlns:p14="http://schemas.microsoft.com/office/powerpoint/2010/main" val="416862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60903-003B-273E-3584-5312F76C3EF3}"/>
              </a:ext>
            </a:extLst>
          </p:cNvPr>
          <p:cNvSpPr>
            <a:spLocks noGrp="1"/>
          </p:cNvSpPr>
          <p:nvPr>
            <p:ph type="title"/>
          </p:nvPr>
        </p:nvSpPr>
        <p:spPr>
          <a:xfrm>
            <a:off x="741680" y="430482"/>
            <a:ext cx="10500989" cy="1260229"/>
          </a:xfrm>
        </p:spPr>
        <p:txBody>
          <a:bodyPr rtlCol="0" anchor="b">
            <a:normAutofit/>
          </a:bodyPr>
          <a:lstStyle>
            <a:defPPr>
              <a:defRPr lang="es-ES"/>
            </a:defPPr>
          </a:lstStyle>
          <a:p>
            <a:r>
              <a:rPr lang="es-ES" dirty="0">
                <a:solidFill>
                  <a:srgbClr val="1CDFF5"/>
                </a:solidFill>
                <a:ea typeface="+mj-lt"/>
                <a:cs typeface="+mj-lt"/>
              </a:rPr>
              <a:t>¿Por qué usar promesas?</a:t>
            </a:r>
            <a:endParaRPr lang="en-US" dirty="0"/>
          </a:p>
        </p:txBody>
      </p:sp>
      <p:sp>
        <p:nvSpPr>
          <p:cNvPr id="4" name="Marcador de contenido 3">
            <a:extLst>
              <a:ext uri="{FF2B5EF4-FFF2-40B4-BE49-F238E27FC236}">
                <a16:creationId xmlns:a16="http://schemas.microsoft.com/office/drawing/2014/main" id="{74160DFF-2E7E-7A22-819A-C011020DFF01}"/>
              </a:ext>
            </a:extLst>
          </p:cNvPr>
          <p:cNvSpPr>
            <a:spLocks noGrp="1"/>
          </p:cNvSpPr>
          <p:nvPr>
            <p:ph sz="quarter" idx="36"/>
          </p:nvPr>
        </p:nvSpPr>
        <p:spPr>
          <a:xfrm>
            <a:off x="5241365" y="2196599"/>
            <a:ext cx="6371098" cy="4037516"/>
          </a:xfrm>
          <a:ln>
            <a:noFill/>
          </a:ln>
        </p:spPr>
        <p:txBody>
          <a:bodyPr vert="horz" lIns="91440" tIns="45720" rIns="91440" bIns="45720" rtlCol="0" anchor="t">
            <a:normAutofit lnSpcReduction="10000"/>
          </a:bodyPr>
          <a:lstStyle>
            <a:defPPr>
              <a:defRPr lang="es-ES"/>
            </a:defPPr>
          </a:lstStyle>
          <a:p>
            <a:pPr>
              <a:lnSpc>
                <a:spcPct val="100000"/>
              </a:lnSpc>
            </a:pPr>
            <a:r>
              <a:rPr lang="es-ES" sz="1500" b="1" dirty="0">
                <a:solidFill>
                  <a:srgbClr val="FFFFFF"/>
                </a:solidFill>
                <a:ea typeface="+mn-lt"/>
                <a:cs typeface="+mn-lt"/>
              </a:rPr>
              <a:t>Evitar el "</a:t>
            </a:r>
            <a:r>
              <a:rPr lang="es-ES" sz="1500" b="1" dirty="0" err="1">
                <a:solidFill>
                  <a:srgbClr val="FFFFFF"/>
                </a:solidFill>
                <a:ea typeface="+mn-lt"/>
                <a:cs typeface="+mn-lt"/>
              </a:rPr>
              <a:t>callback</a:t>
            </a:r>
            <a:r>
              <a:rPr lang="es-ES" sz="1500" b="1" dirty="0">
                <a:solidFill>
                  <a:srgbClr val="FFFFFF"/>
                </a:solidFill>
                <a:ea typeface="+mn-lt"/>
                <a:cs typeface="+mn-lt"/>
              </a:rPr>
              <a:t> </a:t>
            </a:r>
            <a:r>
              <a:rPr lang="es-ES" sz="1500" b="1" dirty="0" err="1">
                <a:solidFill>
                  <a:srgbClr val="FFFFFF"/>
                </a:solidFill>
                <a:ea typeface="+mn-lt"/>
                <a:cs typeface="+mn-lt"/>
              </a:rPr>
              <a:t>hell</a:t>
            </a:r>
            <a:r>
              <a:rPr lang="es-ES" sz="1500" b="1" dirty="0">
                <a:solidFill>
                  <a:srgbClr val="FFFFFF"/>
                </a:solidFill>
                <a:ea typeface="+mn-lt"/>
                <a:cs typeface="+mn-lt"/>
              </a:rPr>
              <a:t>":</a:t>
            </a:r>
            <a:r>
              <a:rPr lang="es-ES" sz="1500" dirty="0">
                <a:solidFill>
                  <a:srgbClr val="FFFFFF"/>
                </a:solidFill>
                <a:ea typeface="+mn-lt"/>
                <a:cs typeface="+mn-lt"/>
              </a:rPr>
              <a:t> Escribir código asíncrono con </a:t>
            </a:r>
            <a:r>
              <a:rPr lang="es-ES" sz="1500" dirty="0" err="1">
                <a:solidFill>
                  <a:srgbClr val="FFFFFF"/>
                </a:solidFill>
                <a:ea typeface="+mn-lt"/>
                <a:cs typeface="+mn-lt"/>
              </a:rPr>
              <a:t>callbacks</a:t>
            </a:r>
            <a:r>
              <a:rPr lang="es-ES" sz="1500" dirty="0">
                <a:solidFill>
                  <a:srgbClr val="FFFFFF"/>
                </a:solidFill>
                <a:ea typeface="+mn-lt"/>
                <a:cs typeface="+mn-lt"/>
              </a:rPr>
              <a:t> puede ser complejo y difícil de leer. Las promesas nos ayudan a escribir código más limpio y organizado.</a:t>
            </a:r>
            <a:endParaRPr lang="en-US" dirty="0"/>
          </a:p>
          <a:p>
            <a:pPr>
              <a:lnSpc>
                <a:spcPct val="100000"/>
              </a:lnSpc>
            </a:pPr>
            <a:r>
              <a:rPr lang="es-ES" sz="1500" b="1" dirty="0">
                <a:solidFill>
                  <a:srgbClr val="FFFFFF"/>
                </a:solidFill>
                <a:ea typeface="+mn-lt"/>
                <a:cs typeface="+mn-lt"/>
              </a:rPr>
              <a:t>Manejar errores de forma más sencilla:</a:t>
            </a:r>
            <a:r>
              <a:rPr lang="es-ES" sz="1500" dirty="0">
                <a:solidFill>
                  <a:srgbClr val="FFFFFF"/>
                </a:solidFill>
                <a:ea typeface="+mn-lt"/>
                <a:cs typeface="+mn-lt"/>
              </a:rPr>
              <a:t> Las promesas nos permiten manejar errores de forma centralizada, en lugar de tener que hacerlo en cada </a:t>
            </a:r>
            <a:r>
              <a:rPr lang="es-ES" sz="1500" dirty="0" err="1">
                <a:solidFill>
                  <a:srgbClr val="FFFFFF"/>
                </a:solidFill>
                <a:ea typeface="+mn-lt"/>
                <a:cs typeface="+mn-lt"/>
              </a:rPr>
              <a:t>callback</a:t>
            </a:r>
            <a:r>
              <a:rPr lang="es-ES" sz="1500" dirty="0">
                <a:solidFill>
                  <a:srgbClr val="FFFFFF"/>
                </a:solidFill>
                <a:ea typeface="+mn-lt"/>
                <a:cs typeface="+mn-lt"/>
              </a:rPr>
              <a:t>.</a:t>
            </a:r>
            <a:endParaRPr lang="es-ES" dirty="0"/>
          </a:p>
          <a:p>
            <a:pPr>
              <a:lnSpc>
                <a:spcPct val="100000"/>
              </a:lnSpc>
            </a:pPr>
            <a:r>
              <a:rPr lang="es-ES" sz="1500" b="1" dirty="0">
                <a:solidFill>
                  <a:srgbClr val="FFFFFF"/>
                </a:solidFill>
                <a:ea typeface="+mn-lt"/>
                <a:cs typeface="+mn-lt"/>
              </a:rPr>
              <a:t>Mejorar la legibilidad del código:</a:t>
            </a:r>
            <a:r>
              <a:rPr lang="es-ES" sz="1500" dirty="0">
                <a:solidFill>
                  <a:srgbClr val="FFFFFF"/>
                </a:solidFill>
                <a:ea typeface="+mn-lt"/>
                <a:cs typeface="+mn-lt"/>
              </a:rPr>
              <a:t> Las promesas hacen que el código asíncrono sea más fácil de leer y comprender.</a:t>
            </a:r>
            <a:endParaRPr lang="es-ES" dirty="0"/>
          </a:p>
          <a:p>
            <a:pPr>
              <a:lnSpc>
                <a:spcPct val="110000"/>
              </a:lnSpc>
            </a:pPr>
            <a:r>
              <a:rPr lang="es-ES" sz="1600" b="1" dirty="0">
                <a:solidFill>
                  <a:schemeClr val="accent3">
                    <a:lumMod val="75000"/>
                  </a:schemeClr>
                </a:solidFill>
                <a:ea typeface="+mn-lt"/>
                <a:cs typeface="+mn-lt"/>
              </a:rPr>
              <a:t>¿Cómo funciona las promesas?</a:t>
            </a:r>
          </a:p>
          <a:p>
            <a:pPr marL="285750" indent="-285750">
              <a:buFont typeface="Arial"/>
              <a:buChar char="•"/>
            </a:pPr>
            <a:r>
              <a:rPr lang="es-ES" sz="1500">
                <a:solidFill>
                  <a:srgbClr val="FFFFFF"/>
                </a:solidFill>
                <a:ea typeface="+mn-lt"/>
                <a:cs typeface="Biome"/>
              </a:rPr>
              <a:t>Las promesas tienen tres estados:</a:t>
            </a:r>
            <a:endParaRPr lang="es-ES" sz="1500" dirty="0">
              <a:solidFill>
                <a:srgbClr val="FFFFFF"/>
              </a:solidFill>
              <a:ea typeface="+mn-lt"/>
              <a:cs typeface="Biome"/>
            </a:endParaRPr>
          </a:p>
          <a:p>
            <a:pPr marL="283210" lvl="1">
              <a:buFont typeface="Arial"/>
              <a:buChar char="•"/>
            </a:pPr>
            <a:r>
              <a:rPr lang="es-ES" sz="1500" b="1" dirty="0">
                <a:solidFill>
                  <a:srgbClr val="FFFFFF"/>
                </a:solidFill>
                <a:ea typeface="+mn-lt"/>
                <a:cs typeface="Biome"/>
              </a:rPr>
              <a:t>Pendiente (</a:t>
            </a:r>
            <a:r>
              <a:rPr lang="es-ES" sz="1500" b="1" dirty="0" err="1">
                <a:solidFill>
                  <a:srgbClr val="FFFFFF"/>
                </a:solidFill>
                <a:ea typeface="+mn-lt"/>
                <a:cs typeface="Biome"/>
              </a:rPr>
              <a:t>Pending</a:t>
            </a:r>
            <a:r>
              <a:rPr lang="es-ES" sz="1500" b="1" dirty="0">
                <a:solidFill>
                  <a:srgbClr val="FFFFFF"/>
                </a:solidFill>
                <a:ea typeface="+mn-lt"/>
                <a:cs typeface="Biome"/>
              </a:rPr>
              <a:t>):</a:t>
            </a:r>
            <a:r>
              <a:rPr lang="es-ES" sz="1500" dirty="0">
                <a:solidFill>
                  <a:srgbClr val="FFFFFF"/>
                </a:solidFill>
                <a:ea typeface="+mn-lt"/>
                <a:cs typeface="Biome"/>
              </a:rPr>
              <a:t> La operación aún no ha terminado.</a:t>
            </a:r>
            <a:endParaRPr lang="es-ES" sz="1500" dirty="0">
              <a:cs typeface="Biome" panose="020B0503030204020804" pitchFamily="34" charset="0"/>
            </a:endParaRPr>
          </a:p>
          <a:p>
            <a:pPr marL="283210" lvl="1">
              <a:buFont typeface="Arial"/>
              <a:buChar char="•"/>
            </a:pPr>
            <a:r>
              <a:rPr lang="es-ES" sz="1500" b="1" dirty="0">
                <a:solidFill>
                  <a:srgbClr val="FFFFFF"/>
                </a:solidFill>
                <a:ea typeface="+mn-lt"/>
                <a:cs typeface="Biome"/>
              </a:rPr>
              <a:t>Resuelta (</a:t>
            </a:r>
            <a:r>
              <a:rPr lang="es-ES" sz="1500" b="1" dirty="0" err="1">
                <a:solidFill>
                  <a:srgbClr val="FFFFFF"/>
                </a:solidFill>
                <a:ea typeface="+mn-lt"/>
                <a:cs typeface="Biome"/>
              </a:rPr>
              <a:t>Fullfilled</a:t>
            </a:r>
            <a:r>
              <a:rPr lang="es-ES" sz="1500" b="1" dirty="0">
                <a:solidFill>
                  <a:srgbClr val="FFFFFF"/>
                </a:solidFill>
                <a:ea typeface="+mn-lt"/>
                <a:cs typeface="Biome"/>
              </a:rPr>
              <a:t>):</a:t>
            </a:r>
            <a:r>
              <a:rPr lang="es-ES" sz="1500" dirty="0">
                <a:solidFill>
                  <a:srgbClr val="FFFFFF"/>
                </a:solidFill>
                <a:ea typeface="+mn-lt"/>
                <a:cs typeface="Biome"/>
              </a:rPr>
              <a:t> La operación ha terminado con éxito.</a:t>
            </a:r>
            <a:endParaRPr lang="es-ES" sz="1500" dirty="0">
              <a:cs typeface="Biome" panose="020B0503030204020804" pitchFamily="34" charset="0"/>
            </a:endParaRPr>
          </a:p>
          <a:p>
            <a:pPr marL="283210" lvl="1">
              <a:buFont typeface="Arial"/>
              <a:buChar char="•"/>
            </a:pPr>
            <a:r>
              <a:rPr lang="es-ES" sz="1500" b="1" dirty="0">
                <a:solidFill>
                  <a:srgbClr val="FFFFFF"/>
                </a:solidFill>
                <a:ea typeface="+mn-lt"/>
                <a:cs typeface="Biome"/>
              </a:rPr>
              <a:t>Rechazada (</a:t>
            </a:r>
            <a:r>
              <a:rPr lang="es-ES" sz="1500" b="1" dirty="0" err="1">
                <a:solidFill>
                  <a:srgbClr val="FFFFFF"/>
                </a:solidFill>
                <a:ea typeface="+mn-lt"/>
                <a:cs typeface="Biome"/>
              </a:rPr>
              <a:t>Rejected</a:t>
            </a:r>
            <a:r>
              <a:rPr lang="es-ES" sz="1500" b="1" dirty="0">
                <a:solidFill>
                  <a:srgbClr val="FFFFFF"/>
                </a:solidFill>
                <a:ea typeface="+mn-lt"/>
                <a:cs typeface="Biome"/>
              </a:rPr>
              <a:t>):</a:t>
            </a:r>
            <a:r>
              <a:rPr lang="es-ES" sz="1500" dirty="0">
                <a:solidFill>
                  <a:srgbClr val="FFFFFF"/>
                </a:solidFill>
                <a:ea typeface="+mn-lt"/>
                <a:cs typeface="Biome"/>
              </a:rPr>
              <a:t> La operación ha terminado con un error.</a:t>
            </a:r>
            <a:endParaRPr lang="es-ES" sz="1500" dirty="0">
              <a:cs typeface="Biome" panose="020B0503030204020804" pitchFamily="34" charset="0"/>
            </a:endParaRPr>
          </a:p>
          <a:p>
            <a:pPr marL="285750" indent="-285750">
              <a:buClr>
                <a:srgbClr val="9405FC"/>
              </a:buClr>
              <a:buFont typeface="Arial"/>
              <a:buChar char="•"/>
            </a:pPr>
            <a:endParaRPr lang="es-ES" sz="1400" dirty="0">
              <a:solidFill>
                <a:srgbClr val="FFFFFF"/>
              </a:solidFill>
              <a:cs typeface="Biome"/>
            </a:endParaRPr>
          </a:p>
        </p:txBody>
      </p:sp>
      <p:sp>
        <p:nvSpPr>
          <p:cNvPr id="3" name="Marcador de número de diapositiva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rtlCol="0" anchor="ctr">
            <a:normAutofit/>
          </a:bodyPr>
          <a:lstStyle>
            <a:defPPr>
              <a:defRPr lang="es-ES"/>
            </a:defPPr>
          </a:lstStyle>
          <a:p>
            <a:pPr rtl="0">
              <a:spcAft>
                <a:spcPts val="600"/>
              </a:spcAft>
            </a:pPr>
            <a:fld id="{FE024F78-56A6-7740-B68D-8D4D026EDF3F}" type="slidenum">
              <a:rPr lang="es-ES" smtClean="0"/>
              <a:pPr rtl="0">
                <a:spcAft>
                  <a:spcPts val="600"/>
                </a:spcAft>
              </a:pPr>
              <a:t>8</a:t>
            </a:fld>
            <a:endParaRPr lang="es-ES"/>
          </a:p>
        </p:txBody>
      </p:sp>
      <p:pic>
        <p:nvPicPr>
          <p:cNvPr id="5" name="Picture 4" descr="Guía completa sobre la sintaxis de las promesas en JavaScript">
            <a:extLst>
              <a:ext uri="{FF2B5EF4-FFF2-40B4-BE49-F238E27FC236}">
                <a16:creationId xmlns:a16="http://schemas.microsoft.com/office/drawing/2014/main" id="{3F01E8FC-2A7B-0DE7-1E21-119401849CD4}"/>
              </a:ext>
            </a:extLst>
          </p:cNvPr>
          <p:cNvPicPr>
            <a:picLocks noChangeAspect="1"/>
          </p:cNvPicPr>
          <p:nvPr/>
        </p:nvPicPr>
        <p:blipFill>
          <a:blip r:embed="rId3"/>
          <a:stretch>
            <a:fillRect/>
          </a:stretch>
        </p:blipFill>
        <p:spPr>
          <a:xfrm>
            <a:off x="302559" y="2218765"/>
            <a:ext cx="4930588" cy="3720352"/>
          </a:xfrm>
          <a:prstGeom prst="rect">
            <a:avLst/>
          </a:prstGeom>
        </p:spPr>
      </p:pic>
    </p:spTree>
    <p:extLst>
      <p:ext uri="{BB962C8B-B14F-4D97-AF65-F5344CB8AC3E}">
        <p14:creationId xmlns:p14="http://schemas.microsoft.com/office/powerpoint/2010/main" val="4174287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7F7C5-CBA2-9823-0CBA-5BD773998046}"/>
              </a:ext>
            </a:extLst>
          </p:cNvPr>
          <p:cNvSpPr>
            <a:spLocks noGrp="1"/>
          </p:cNvSpPr>
          <p:nvPr>
            <p:ph type="title"/>
          </p:nvPr>
        </p:nvSpPr>
        <p:spPr>
          <a:xfrm>
            <a:off x="321869" y="579120"/>
            <a:ext cx="11548261" cy="2733306"/>
          </a:xfrm>
        </p:spPr>
        <p:txBody>
          <a:bodyPr rtlCol="0"/>
          <a:lstStyle>
            <a:defPPr>
              <a:defRPr lang="es-ES"/>
            </a:defPPr>
          </a:lstStyle>
          <a:p>
            <a:r>
              <a:rPr lang="es-ES" dirty="0" err="1">
                <a:cs typeface="Biome"/>
              </a:rPr>
              <a:t>Async</a:t>
            </a:r>
            <a:r>
              <a:rPr lang="es-ES" dirty="0">
                <a:cs typeface="Biome"/>
              </a:rPr>
              <a:t> / </a:t>
            </a:r>
            <a:r>
              <a:rPr lang="es-ES" dirty="0" err="1">
                <a:cs typeface="Biome"/>
              </a:rPr>
              <a:t>await</a:t>
            </a:r>
            <a:endParaRPr lang="es-ES" dirty="0" err="1"/>
          </a:p>
        </p:txBody>
      </p:sp>
      <p:sp>
        <p:nvSpPr>
          <p:cNvPr id="4" name="Subtítulo 3">
            <a:extLst>
              <a:ext uri="{FF2B5EF4-FFF2-40B4-BE49-F238E27FC236}">
                <a16:creationId xmlns:a16="http://schemas.microsoft.com/office/drawing/2014/main" id="{260D053B-A40A-3228-B6D5-3371B9EE2E56}"/>
              </a:ext>
            </a:extLst>
          </p:cNvPr>
          <p:cNvSpPr>
            <a:spLocks noGrp="1"/>
          </p:cNvSpPr>
          <p:nvPr>
            <p:ph type="subTitle" idx="1"/>
          </p:nvPr>
        </p:nvSpPr>
        <p:spPr>
          <a:xfrm>
            <a:off x="321868" y="3484615"/>
            <a:ext cx="11562303" cy="2387865"/>
          </a:xfrm>
        </p:spPr>
        <p:txBody>
          <a:bodyPr vert="horz" lIns="91440" tIns="45720" rIns="91440" bIns="45720" rtlCol="0" anchor="t">
            <a:noAutofit/>
          </a:bodyPr>
          <a:lstStyle>
            <a:defPPr>
              <a:defRPr lang="es-ES"/>
            </a:defPPr>
          </a:lstStyle>
          <a:p>
            <a:r>
              <a:rPr lang="es-ES" sz="4000" dirty="0">
                <a:cs typeface="Biome Light"/>
              </a:rPr>
              <a:t>¿Qué es </a:t>
            </a:r>
            <a:r>
              <a:rPr lang="es-ES" sz="4000" dirty="0" err="1">
                <a:cs typeface="Biome Light"/>
              </a:rPr>
              <a:t>async</a:t>
            </a:r>
            <a:r>
              <a:rPr lang="es-ES" sz="4000" dirty="0">
                <a:cs typeface="Biome Light"/>
              </a:rPr>
              <a:t> / </a:t>
            </a:r>
            <a:r>
              <a:rPr lang="es-ES" sz="4000" dirty="0" err="1">
                <a:cs typeface="Biome Light"/>
              </a:rPr>
              <a:t>await</a:t>
            </a:r>
            <a:r>
              <a:rPr lang="es-ES" sz="4000" dirty="0">
                <a:cs typeface="Biome Light"/>
              </a:rPr>
              <a:t>?</a:t>
            </a:r>
            <a:endParaRPr lang="es-ES" sz="4000" dirty="0" err="1"/>
          </a:p>
        </p:txBody>
      </p:sp>
      <p:sp>
        <p:nvSpPr>
          <p:cNvPr id="3" name="Marcador de número de diapositiva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rtlCol="0"/>
          <a:lstStyle>
            <a:defPPr>
              <a:defRPr lang="es-ES"/>
            </a:defPPr>
          </a:lstStyle>
          <a:p>
            <a:pPr rtl="0"/>
            <a:fld id="{FE024F78-56A6-7740-B68D-8D4D026EDF3F}" type="slidenum">
              <a:rPr lang="es-ES" smtClean="0"/>
              <a:pPr rtl="0"/>
              <a:t>9</a:t>
            </a:fld>
            <a:endParaRPr lang="es-ES" dirty="0"/>
          </a:p>
        </p:txBody>
      </p:sp>
    </p:spTree>
    <p:extLst>
      <p:ext uri="{BB962C8B-B14F-4D97-AF65-F5344CB8AC3E}">
        <p14:creationId xmlns:p14="http://schemas.microsoft.com/office/powerpoint/2010/main" val="2156188364"/>
      </p:ext>
    </p:extLst>
  </p:cSld>
  <p:clrMapOvr>
    <a:masterClrMapping/>
  </p:clrMapOvr>
</p:sld>
</file>

<file path=ppt/theme/theme1.xml><?xml version="1.0" encoding="utf-8"?>
<a:theme xmlns:a="http://schemas.openxmlformats.org/drawingml/2006/main" name="Personalizar">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2E6C21-1752-4E06-9FE3-208D45ADB66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8D9019-7CE1-4B77-8F5D-67F6576598CB}">
  <ds:schemaRefs>
    <ds:schemaRef ds:uri="http://schemas.microsoft.com/sharepoint/v3/contenttype/forms"/>
  </ds:schemaRefs>
</ds:datastoreItem>
</file>

<file path=customXml/itemProps3.xml><?xml version="1.0" encoding="utf-8"?>
<ds:datastoreItem xmlns:ds="http://schemas.openxmlformats.org/officeDocument/2006/customXml" ds:itemID="{AF6E7B4D-FB62-47B7-AAA7-0DEC9938DB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495</Words>
  <Application>Microsoft Office PowerPoint</Application>
  <PresentationFormat>Widescreen</PresentationFormat>
  <Paragraphs>133</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Personalizar</vt:lpstr>
      <vt:lpstr>Programación Asíncrona</vt:lpstr>
      <vt:lpstr>Introducción Promesas Async y await Fetch</vt:lpstr>
      <vt:lpstr>introducción</vt:lpstr>
      <vt:lpstr>¿Qué es la programación asíncrona?</vt:lpstr>
      <vt:lpstr>¿Por qué usar programación asíncrona?</vt:lpstr>
      <vt:lpstr>Promesas</vt:lpstr>
      <vt:lpstr>¿Que son las promesas?</vt:lpstr>
      <vt:lpstr>¿Por qué usar promesas?</vt:lpstr>
      <vt:lpstr>Async / await</vt:lpstr>
      <vt:lpstr>¿Por qué usar async / await?</vt:lpstr>
      <vt:lpstr>¿QUÉ ES ASYNC / AWAIT?</vt:lpstr>
      <vt:lpstr>Ejemplo practico</vt:lpstr>
      <vt:lpstr>Funcion fetch</vt:lpstr>
      <vt:lpstr>¿Que es fetch?</vt:lpstr>
      <vt:lpstr>¿Pasos de una petición http?</vt:lpstr>
      <vt:lpstr>¿Cómo funciona fetch?</vt:lpstr>
      <vt:lpstr>Ejemplo practico</vt:lpstr>
      <vt:lpstr>bibliografia</vt:lpstr>
      <vt:lpstr>conclusiones</vt:lpstr>
      <vt:lpstr>conclusión</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BÁSICO</dc:title>
  <dc:creator/>
  <cp:lastModifiedBy/>
  <cp:revision>445</cp:revision>
  <dcterms:created xsi:type="dcterms:W3CDTF">2024-04-13T03:51:20Z</dcterms:created>
  <dcterms:modified xsi:type="dcterms:W3CDTF">2024-04-13T06:23:19Z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